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ags/tag1.xml" ContentType="application/vnd.openxmlformats-officedocument.presentationml.tags+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tags/tag2.xml" ContentType="application/vnd.openxmlformats-officedocument.presentationml.tags+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p:sldMasterIdLst>
    <p:sldMasterId id="2147483648" r:id="rId1"/>
    <p:sldMasterId id="2147483659" r:id="rId2"/>
  </p:sldMasterIdLst>
  <p:notesMasterIdLst>
    <p:notesMasterId r:id="rId15"/>
  </p:notesMasterIdLst>
  <p:sldIdLst>
    <p:sldId id="256" r:id="rId3"/>
    <p:sldId id="287" r:id="rId4"/>
    <p:sldId id="288" r:id="rId5"/>
    <p:sldId id="296" r:id="rId6"/>
    <p:sldId id="294" r:id="rId7"/>
    <p:sldId id="293" r:id="rId8"/>
    <p:sldId id="295" r:id="rId9"/>
    <p:sldId id="300" r:id="rId10"/>
    <p:sldId id="303" r:id="rId11"/>
    <p:sldId id="306" r:id="rId12"/>
    <p:sldId id="308" r:id="rId13"/>
    <p:sldId id="286" r:id="rId14"/>
  </p:sldIdLst>
  <p:sldSz cx="9144000" cy="5143500" type="screen16x9"/>
  <p:notesSz cx="6858000" cy="9144000"/>
  <p:custShowLst>
    <p:custShow name="自定义放映 1" id="0">
      <p:sldLst>
        <p:sld r:id="rId3"/>
        <p:sld r:id="rId5"/>
        <p:sld r:id="rId14"/>
      </p:sldLst>
    </p:custShow>
  </p:custShowLst>
  <p:defaultTextStyle>
    <a:defPPr>
      <a:defRPr lang="en-US"/>
    </a:defPPr>
    <a:lvl1pPr algn="l" rtl="0" fontAlgn="base">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1pPr>
    <a:lvl2pPr marL="457200" algn="l" rtl="0" fontAlgn="base">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2pPr>
    <a:lvl3pPr marL="914400" algn="l" rtl="0" fontAlgn="base">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3pPr>
    <a:lvl4pPr marL="1371600" algn="l" rtl="0" fontAlgn="base">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4pPr>
    <a:lvl5pPr marL="1828800" algn="l" rtl="0" fontAlgn="base">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loop="1" useTimings="0">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1E55AB"/>
    <a:srgbClr val="3BCCFF"/>
    <a:srgbClr val="004274"/>
    <a:srgbClr val="0067B4"/>
    <a:srgbClr val="00487E"/>
    <a:srgbClr val="34A3FF"/>
    <a:srgbClr val="29C7FF"/>
    <a:srgbClr val="FF1919"/>
    <a:srgbClr val="FF2D2D"/>
    <a:srgbClr val="FF33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717" autoAdjust="0"/>
    <p:restoredTop sz="94464" autoAdjust="0"/>
  </p:normalViewPr>
  <p:slideViewPr>
    <p:cSldViewPr>
      <p:cViewPr>
        <p:scale>
          <a:sx n="100" d="100"/>
          <a:sy n="100" d="100"/>
        </p:scale>
        <p:origin x="-1098" y="-294"/>
      </p:cViewPr>
      <p:guideLst>
        <p:guide orient="horz" pos="1510"/>
        <p:guide pos="2951"/>
      </p:guideLst>
    </p:cSldViewPr>
  </p:slideViewPr>
  <p:notesTextViewPr>
    <p:cViewPr>
      <p:scale>
        <a:sx n="1" d="1"/>
        <a:sy n="1" d="1"/>
      </p:scale>
      <p:origin x="0" y="0"/>
    </p:cViewPr>
  </p:notesTextViewPr>
  <p:sorterViewPr>
    <p:cViewPr>
      <p:scale>
        <a:sx n="186" d="100"/>
        <a:sy n="186" d="100"/>
      </p:scale>
      <p:origin x="0" y="0"/>
    </p:cViewPr>
  </p:sorterViewPr>
  <p:gridSpacing cx="76198" cy="7619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theme" Target="theme/theme1.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notesMaster" Target="notesMasters/notesMaster1.xml"/><Relationship Id="rId10" Type="http://schemas.openxmlformats.org/officeDocument/2006/relationships/slide" Target="slides/slide8.xml"/><Relationship Id="rId19" Type="http://schemas.openxmlformats.org/officeDocument/2006/relationships/tableStyles" Target="tableStyle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bwMode="auto">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0" y="0"/>
            <a:ext cx="2970213"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lstStyle>
            <a:lvl1pPr>
              <a:defRPr sz="1200"/>
            </a:lvl1pPr>
          </a:lstStyle>
          <a:p>
            <a:r>
              <a:rPr lang="zh-CN" altLang="en-US"/>
              <a:t>单击此处添加标题</a:t>
            </a:r>
          </a:p>
        </p:txBody>
      </p:sp>
      <p:sp>
        <p:nvSpPr>
          <p:cNvPr id="3075" name="Rectangle 3"/>
          <p:cNvSpPr>
            <a:spLocks noGrp="1" noChangeArrowheads="1"/>
          </p:cNvSpPr>
          <p:nvPr>
            <p:ph type="dt" idx="1"/>
          </p:nvPr>
        </p:nvSpPr>
        <p:spPr bwMode="auto">
          <a:xfrm>
            <a:off x="3883025" y="0"/>
            <a:ext cx="2973388"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lstStyle>
            <a:lvl1pPr algn="r">
              <a:defRPr sz="1200"/>
            </a:lvl1pPr>
          </a:lstStyle>
          <a:p>
            <a:endParaRPr lang="en-US" dirty="0"/>
          </a:p>
        </p:txBody>
      </p:sp>
      <p:sp>
        <p:nvSpPr>
          <p:cNvPr id="3076" name="Rectangle 4"/>
          <p:cNvSpPr>
            <a:spLocks noGrp="1" noRot="1" noChangeAspect="1" noChangeArrowheads="1"/>
          </p:cNvSpPr>
          <p:nvPr>
            <p:ph type="sldImg" idx="2"/>
          </p:nvPr>
        </p:nvSpPr>
        <p:spPr bwMode="auto">
          <a:xfrm>
            <a:off x="381000" y="685800"/>
            <a:ext cx="6096000" cy="3429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sp>
      <p:sp>
        <p:nvSpPr>
          <p:cNvPr id="3077" name="Rectangle 5"/>
          <p:cNvSpPr>
            <a:spLocks noGrp="1" noRot="1" noChangeArrowheads="1"/>
          </p:cNvSpPr>
          <p:nvPr>
            <p:ph type="body" sz="quarter" idx="3"/>
          </p:nvPr>
        </p:nvSpPr>
        <p:spPr bwMode="auto">
          <a:xfrm>
            <a:off x="685800" y="4343400"/>
            <a:ext cx="5486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3078" name="Rectangle 6"/>
          <p:cNvSpPr>
            <a:spLocks noGrp="1" noChangeArrowheads="1"/>
          </p:cNvSpPr>
          <p:nvPr>
            <p:ph type="ftr" sz="quarter" idx="4"/>
          </p:nvPr>
        </p:nvSpPr>
        <p:spPr bwMode="auto">
          <a:xfrm>
            <a:off x="0" y="8685213"/>
            <a:ext cx="2970213"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lstStyle>
            <a:lvl1pPr>
              <a:defRPr sz="1200"/>
            </a:lvl1pPr>
          </a:lstStyle>
          <a:p>
            <a:endParaRPr lang="en-US" dirty="0"/>
          </a:p>
        </p:txBody>
      </p:sp>
      <p:sp>
        <p:nvSpPr>
          <p:cNvPr id="3079" name="Rectangle 7"/>
          <p:cNvSpPr>
            <a:spLocks noGrp="1" noChangeArrowheads="1"/>
          </p:cNvSpPr>
          <p:nvPr>
            <p:ph type="sldNum" sz="quarter" idx="5"/>
          </p:nvPr>
        </p:nvSpPr>
        <p:spPr bwMode="auto">
          <a:xfrm>
            <a:off x="3883025" y="8685213"/>
            <a:ext cx="2973388"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lstStyle>
            <a:lvl1pPr algn="r">
              <a:defRPr sz="1200"/>
            </a:lvl1pPr>
          </a:lstStyle>
          <a:p>
            <a:fld id="{3A930D33-079D-4CA9-A1E7-7078CAC5F2FE}" type="slidenum">
              <a:rPr lang="zh-CN" altLang="en-US"/>
              <a:t>‹#›</a:t>
            </a:fld>
            <a:endParaRPr lang="en-US" dirty="0"/>
          </a:p>
        </p:txBody>
      </p:sp>
    </p:spTree>
    <p:extLst>
      <p:ext uri="{BB962C8B-B14F-4D97-AF65-F5344CB8AC3E}">
        <p14:creationId xmlns:p14="http://schemas.microsoft.com/office/powerpoint/2010/main" val="965558956"/>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panose="020B0604020202020204" pitchFamily="34" charset="0"/>
        <a:ea typeface="+mn-ea"/>
        <a:cs typeface="+mn-cs"/>
      </a:defRPr>
    </a:lvl1pPr>
    <a:lvl2pPr marL="457200" algn="l" rtl="0" eaLnBrk="0" fontAlgn="base" hangingPunct="0">
      <a:spcBef>
        <a:spcPct val="30000"/>
      </a:spcBef>
      <a:spcAft>
        <a:spcPct val="0"/>
      </a:spcAft>
      <a:defRPr sz="1200" kern="1200">
        <a:solidFill>
          <a:schemeClr val="tx1"/>
        </a:solidFill>
        <a:latin typeface="Arial" panose="020B0604020202020204" pitchFamily="34" charset="0"/>
        <a:ea typeface="+mn-ea"/>
        <a:cs typeface="+mn-cs"/>
      </a:defRPr>
    </a:lvl2pPr>
    <a:lvl3pPr marL="914400" algn="l" rtl="0" eaLnBrk="0" fontAlgn="base" hangingPunct="0">
      <a:spcBef>
        <a:spcPct val="30000"/>
      </a:spcBef>
      <a:spcAft>
        <a:spcPct val="0"/>
      </a:spcAft>
      <a:defRPr sz="1200" kern="1200">
        <a:solidFill>
          <a:schemeClr val="tx1"/>
        </a:solidFill>
        <a:latin typeface="Arial" panose="020B0604020202020204" pitchFamily="34" charset="0"/>
        <a:ea typeface="+mn-ea"/>
        <a:cs typeface="+mn-cs"/>
      </a:defRPr>
    </a:lvl3pPr>
    <a:lvl4pPr marL="1371600" algn="l" rtl="0" eaLnBrk="0" fontAlgn="base" hangingPunct="0">
      <a:spcBef>
        <a:spcPct val="30000"/>
      </a:spcBef>
      <a:spcAft>
        <a:spcPct val="0"/>
      </a:spcAft>
      <a:defRPr sz="1200" kern="1200">
        <a:solidFill>
          <a:schemeClr val="tx1"/>
        </a:solidFill>
        <a:latin typeface="Arial" panose="020B0604020202020204" pitchFamily="34" charset="0"/>
        <a:ea typeface="+mn-ea"/>
        <a:cs typeface="+mn-cs"/>
      </a:defRPr>
    </a:lvl4pPr>
    <a:lvl5pPr marL="1828800" algn="l" rtl="0" eaLnBrk="0" fontAlgn="base" hangingPunct="0">
      <a:spcBef>
        <a:spcPct val="30000"/>
      </a:spcBef>
      <a:spcAft>
        <a:spcPct val="0"/>
      </a:spcAft>
      <a:defRPr sz="1200" kern="1200">
        <a:solidFill>
          <a:schemeClr val="tx1"/>
        </a:solidFill>
        <a:latin typeface="Arial" panose="020B0604020202020204"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A930D33-079D-4CA9-A1E7-7078CAC5F2FE}" type="slidenum">
              <a:rPr lang="zh-CN" altLang="en-US" smtClean="0"/>
              <a:t>1</a:t>
            </a:fld>
            <a:endParaRPr lang="en-US"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幻灯片图像占位符 1"/>
          <p:cNvSpPr>
            <a:spLocks noGrp="1" noRot="1" noChangeAspect="1" noTextEdit="1"/>
          </p:cNvSpPr>
          <p:nvPr>
            <p:ph type="sldImg"/>
          </p:nvPr>
        </p:nvSpPr>
        <p:spPr bwMode="auto">
          <a:noFill/>
          <a:ln>
            <a:solidFill>
              <a:srgbClr val="000000"/>
            </a:solidFill>
            <a:miter lim="800000"/>
          </a:ln>
          <a:extLst>
            <a:ext uri="{909E8E84-426E-40DD-AFC4-6F175D3DCCD1}">
              <a14:hiddenFill xmlns:a14="http://schemas.microsoft.com/office/drawing/2010/main">
                <a:solidFill>
                  <a:srgbClr val="FFFFFF"/>
                </a:solidFill>
              </a14:hiddenFill>
            </a:ext>
          </a:extLst>
        </p:spPr>
      </p:sp>
      <p:sp>
        <p:nvSpPr>
          <p:cNvPr id="40963" name="备注占位符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lstStyle/>
          <a:p>
            <a:pPr>
              <a:spcBef>
                <a:spcPct val="0"/>
              </a:spcBef>
            </a:pPr>
            <a:endParaRPr lang="zh-CN" altLang="en-US" dirty="0" smtClean="0"/>
          </a:p>
        </p:txBody>
      </p:sp>
      <p:sp>
        <p:nvSpPr>
          <p:cNvPr id="40964" name="灯片编号占位符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lstStyle>
            <a:lvl1pPr>
              <a:defRPr sz="1900">
                <a:solidFill>
                  <a:schemeClr val="tx1"/>
                </a:solidFill>
                <a:latin typeface="Arial" panose="020B0604020202020204" pitchFamily="34" charset="0"/>
                <a:ea typeface="微软雅黑" panose="020B0503020204020204" charset="-122"/>
              </a:defRPr>
            </a:lvl1pPr>
            <a:lvl2pPr marL="742950" indent="-285750">
              <a:defRPr sz="1900">
                <a:solidFill>
                  <a:schemeClr val="tx1"/>
                </a:solidFill>
                <a:latin typeface="Arial" panose="020B0604020202020204" pitchFamily="34" charset="0"/>
                <a:ea typeface="微软雅黑" panose="020B0503020204020204" charset="-122"/>
              </a:defRPr>
            </a:lvl2pPr>
            <a:lvl3pPr marL="1143000" indent="-228600">
              <a:defRPr sz="1900">
                <a:solidFill>
                  <a:schemeClr val="tx1"/>
                </a:solidFill>
                <a:latin typeface="Arial" panose="020B0604020202020204" pitchFamily="34" charset="0"/>
                <a:ea typeface="微软雅黑" panose="020B0503020204020204" charset="-122"/>
              </a:defRPr>
            </a:lvl3pPr>
            <a:lvl4pPr marL="1600200" indent="-228600">
              <a:defRPr sz="1900">
                <a:solidFill>
                  <a:schemeClr val="tx1"/>
                </a:solidFill>
                <a:latin typeface="Arial" panose="020B0604020202020204" pitchFamily="34" charset="0"/>
                <a:ea typeface="微软雅黑" panose="020B0503020204020204" charset="-122"/>
              </a:defRPr>
            </a:lvl4pPr>
            <a:lvl5pPr marL="2057400" indent="-228600">
              <a:defRPr sz="1900">
                <a:solidFill>
                  <a:schemeClr val="tx1"/>
                </a:solidFill>
                <a:latin typeface="Arial" panose="020B0604020202020204" pitchFamily="34" charset="0"/>
                <a:ea typeface="微软雅黑" panose="020B0503020204020204" charset="-122"/>
              </a:defRPr>
            </a:lvl5pPr>
            <a:lvl6pPr marL="2514600" indent="-228600" defTabSz="967105" fontAlgn="base">
              <a:spcBef>
                <a:spcPct val="0"/>
              </a:spcBef>
              <a:spcAft>
                <a:spcPct val="0"/>
              </a:spcAft>
              <a:defRPr sz="1900">
                <a:solidFill>
                  <a:schemeClr val="tx1"/>
                </a:solidFill>
                <a:latin typeface="Arial" panose="020B0604020202020204" pitchFamily="34" charset="0"/>
                <a:ea typeface="微软雅黑" panose="020B0503020204020204" charset="-122"/>
              </a:defRPr>
            </a:lvl6pPr>
            <a:lvl7pPr marL="2971800" indent="-228600" defTabSz="967105" fontAlgn="base">
              <a:spcBef>
                <a:spcPct val="0"/>
              </a:spcBef>
              <a:spcAft>
                <a:spcPct val="0"/>
              </a:spcAft>
              <a:defRPr sz="1900">
                <a:solidFill>
                  <a:schemeClr val="tx1"/>
                </a:solidFill>
                <a:latin typeface="Arial" panose="020B0604020202020204" pitchFamily="34" charset="0"/>
                <a:ea typeface="微软雅黑" panose="020B0503020204020204" charset="-122"/>
              </a:defRPr>
            </a:lvl7pPr>
            <a:lvl8pPr marL="3429000" indent="-228600" defTabSz="967105" fontAlgn="base">
              <a:spcBef>
                <a:spcPct val="0"/>
              </a:spcBef>
              <a:spcAft>
                <a:spcPct val="0"/>
              </a:spcAft>
              <a:defRPr sz="1900">
                <a:solidFill>
                  <a:schemeClr val="tx1"/>
                </a:solidFill>
                <a:latin typeface="Arial" panose="020B0604020202020204" pitchFamily="34" charset="0"/>
                <a:ea typeface="微软雅黑" panose="020B0503020204020204" charset="-122"/>
              </a:defRPr>
            </a:lvl8pPr>
            <a:lvl9pPr marL="3886200" indent="-228600" defTabSz="967105" fontAlgn="base">
              <a:spcBef>
                <a:spcPct val="0"/>
              </a:spcBef>
              <a:spcAft>
                <a:spcPct val="0"/>
              </a:spcAft>
              <a:defRPr sz="1900">
                <a:solidFill>
                  <a:schemeClr val="tx1"/>
                </a:solidFill>
                <a:latin typeface="Arial" panose="020B0604020202020204" pitchFamily="34" charset="0"/>
                <a:ea typeface="微软雅黑" panose="020B0503020204020204" charset="-122"/>
              </a:defRPr>
            </a:lvl9pPr>
          </a:lstStyle>
          <a:p>
            <a:pPr marL="0" marR="0" lvl="0" indent="0" algn="r" defTabSz="967105" rtl="0" eaLnBrk="1" fontAlgn="base" latinLnBrk="0" hangingPunct="1">
              <a:lnSpc>
                <a:spcPct val="100000"/>
              </a:lnSpc>
              <a:spcBef>
                <a:spcPct val="0"/>
              </a:spcBef>
              <a:spcAft>
                <a:spcPct val="0"/>
              </a:spcAft>
              <a:buClrTx/>
              <a:buSzTx/>
              <a:buFontTx/>
              <a:buNone/>
              <a:defRPr/>
            </a:pPr>
            <a:fld id="{C3765A2E-C543-498F-A184-58F148F262FA}" type="slidenum">
              <a:rPr kumimoji="0" lang="zh-CN" altLang="en-US" sz="1200" b="0" i="0" u="none" strike="noStrike" kern="1200" cap="none" spc="0" normalizeH="0" baseline="0" noProof="0">
                <a:ln>
                  <a:noFill/>
                </a:ln>
                <a:solidFill>
                  <a:prstClr val="black"/>
                </a:solidFill>
                <a:effectLst/>
                <a:uLnTx/>
                <a:uFillTx/>
                <a:latin typeface="Calibri" panose="020F0502020204030204" pitchFamily="34" charset="0"/>
                <a:ea typeface="宋体" panose="02010600030101010101" pitchFamily="2" charset="-122"/>
                <a:cs typeface="+mn-cs"/>
              </a:rPr>
              <a:t>10</a:t>
            </a:fld>
            <a:endParaRPr kumimoji="0" lang="zh-CN" altLang="en-US" sz="1200" b="0" i="0" u="none" strike="noStrike" kern="1200" cap="none" spc="0" normalizeH="0" baseline="0" noProof="0">
              <a:ln>
                <a:noFill/>
              </a:ln>
              <a:solidFill>
                <a:prstClr val="black"/>
              </a:solidFill>
              <a:effectLst/>
              <a:uLnTx/>
              <a:uFillTx/>
              <a:latin typeface="Calibri" panose="020F0502020204030204" pitchFamily="34" charset="0"/>
              <a:ea typeface="宋体" panose="02010600030101010101" pitchFamily="2" charset="-122"/>
              <a:cs typeface="+mn-cs"/>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685800" rtl="0" eaLnBrk="1" fontAlgn="auto" latinLnBrk="0" hangingPunct="1">
              <a:lnSpc>
                <a:spcPct val="100000"/>
              </a:lnSpc>
              <a:spcBef>
                <a:spcPts val="0"/>
              </a:spcBef>
              <a:spcAft>
                <a:spcPts val="0"/>
              </a:spcAft>
              <a:buClrTx/>
              <a:buSzTx/>
              <a:buFontTx/>
              <a:buNone/>
              <a:defRPr/>
            </a:pPr>
            <a:fld id="{47079287-648C-4B3D-8FE1-F0E0722F132F}" type="slidenum">
              <a:rPr kumimoji="0" lang="zh-CN" altLang="en-US" sz="1200" b="0" i="0" u="none" strike="noStrike" kern="1200" cap="none" spc="0" normalizeH="0" baseline="0" noProof="0" smtClean="0">
                <a:ln>
                  <a:noFill/>
                </a:ln>
                <a:solidFill>
                  <a:prstClr val="black"/>
                </a:solidFill>
                <a:effectLst/>
                <a:uLnTx/>
                <a:uFillTx/>
                <a:latin typeface="等线"/>
                <a:ea typeface="等线" panose="02010600030101010101" pitchFamily="2" charset="-122"/>
                <a:cs typeface="+mn-cs"/>
              </a:rPr>
              <a:t>11</a:t>
            </a:fld>
            <a:endParaRPr kumimoji="0" lang="zh-CN" altLang="en-US" sz="1200" b="0" i="0" u="none" strike="noStrike" kern="1200" cap="none" spc="0" normalizeH="0" baseline="0" noProof="0">
              <a:ln>
                <a:noFill/>
              </a:ln>
              <a:solidFill>
                <a:prstClr val="black"/>
              </a:solidFill>
              <a:effectLst/>
              <a:uLnTx/>
              <a:uFillTx/>
              <a:latin typeface="等线"/>
              <a:ea typeface="等线" panose="02010600030101010101" pitchFamily="2" charset="-122"/>
              <a:cs typeface="+mn-cs"/>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A930D33-079D-4CA9-A1E7-7078CAC5F2FE}" type="slidenum">
              <a:rPr lang="zh-CN" altLang="en-US" smtClean="0"/>
              <a:t>12</a:t>
            </a:fld>
            <a:endParaRPr lang="en-US"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幻灯片图像占位符 1"/>
          <p:cNvSpPr>
            <a:spLocks noGrp="1" noRot="1" noChangeAspect="1" noTextEdit="1"/>
          </p:cNvSpPr>
          <p:nvPr>
            <p:ph type="sldImg"/>
          </p:nvPr>
        </p:nvSpPr>
        <p:spPr bwMode="auto">
          <a:noFill/>
          <a:ln>
            <a:solidFill>
              <a:srgbClr val="000000"/>
            </a:solidFill>
            <a:miter lim="800000"/>
          </a:ln>
          <a:extLst>
            <a:ext uri="{909E8E84-426E-40DD-AFC4-6F175D3DCCD1}">
              <a14:hiddenFill xmlns:a14="http://schemas.microsoft.com/office/drawing/2010/main">
                <a:solidFill>
                  <a:srgbClr val="FFFFFF"/>
                </a:solidFill>
              </a14:hiddenFill>
            </a:ext>
          </a:extLst>
        </p:spPr>
      </p:sp>
      <p:sp>
        <p:nvSpPr>
          <p:cNvPr id="40963" name="备注占位符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lstStyle/>
          <a:p>
            <a:pPr>
              <a:spcBef>
                <a:spcPct val="0"/>
              </a:spcBef>
            </a:pPr>
            <a:endParaRPr lang="zh-CN" altLang="en-US" smtClean="0"/>
          </a:p>
        </p:txBody>
      </p:sp>
      <p:sp>
        <p:nvSpPr>
          <p:cNvPr id="40964" name="灯片编号占位符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lstStyle>
            <a:lvl1pPr>
              <a:defRPr sz="1900">
                <a:solidFill>
                  <a:schemeClr val="tx1"/>
                </a:solidFill>
                <a:latin typeface="Arial" panose="020B0604020202020204" pitchFamily="34" charset="0"/>
                <a:ea typeface="微软雅黑" panose="020B0503020204020204" charset="-122"/>
              </a:defRPr>
            </a:lvl1pPr>
            <a:lvl2pPr marL="742950" indent="-285750">
              <a:defRPr sz="1900">
                <a:solidFill>
                  <a:schemeClr val="tx1"/>
                </a:solidFill>
                <a:latin typeface="Arial" panose="020B0604020202020204" pitchFamily="34" charset="0"/>
                <a:ea typeface="微软雅黑" panose="020B0503020204020204" charset="-122"/>
              </a:defRPr>
            </a:lvl2pPr>
            <a:lvl3pPr marL="1143000" indent="-228600">
              <a:defRPr sz="1900">
                <a:solidFill>
                  <a:schemeClr val="tx1"/>
                </a:solidFill>
                <a:latin typeface="Arial" panose="020B0604020202020204" pitchFamily="34" charset="0"/>
                <a:ea typeface="微软雅黑" panose="020B0503020204020204" charset="-122"/>
              </a:defRPr>
            </a:lvl3pPr>
            <a:lvl4pPr marL="1600200" indent="-228600">
              <a:defRPr sz="1900">
                <a:solidFill>
                  <a:schemeClr val="tx1"/>
                </a:solidFill>
                <a:latin typeface="Arial" panose="020B0604020202020204" pitchFamily="34" charset="0"/>
                <a:ea typeface="微软雅黑" panose="020B0503020204020204" charset="-122"/>
              </a:defRPr>
            </a:lvl4pPr>
            <a:lvl5pPr marL="2057400" indent="-228600">
              <a:defRPr sz="1900">
                <a:solidFill>
                  <a:schemeClr val="tx1"/>
                </a:solidFill>
                <a:latin typeface="Arial" panose="020B0604020202020204" pitchFamily="34" charset="0"/>
                <a:ea typeface="微软雅黑" panose="020B0503020204020204" charset="-122"/>
              </a:defRPr>
            </a:lvl5pPr>
            <a:lvl6pPr marL="2514600" indent="-228600" defTabSz="967105" fontAlgn="base">
              <a:spcBef>
                <a:spcPct val="0"/>
              </a:spcBef>
              <a:spcAft>
                <a:spcPct val="0"/>
              </a:spcAft>
              <a:defRPr sz="1900">
                <a:solidFill>
                  <a:schemeClr val="tx1"/>
                </a:solidFill>
                <a:latin typeface="Arial" panose="020B0604020202020204" pitchFamily="34" charset="0"/>
                <a:ea typeface="微软雅黑" panose="020B0503020204020204" charset="-122"/>
              </a:defRPr>
            </a:lvl6pPr>
            <a:lvl7pPr marL="2971800" indent="-228600" defTabSz="967105" fontAlgn="base">
              <a:spcBef>
                <a:spcPct val="0"/>
              </a:spcBef>
              <a:spcAft>
                <a:spcPct val="0"/>
              </a:spcAft>
              <a:defRPr sz="1900">
                <a:solidFill>
                  <a:schemeClr val="tx1"/>
                </a:solidFill>
                <a:latin typeface="Arial" panose="020B0604020202020204" pitchFamily="34" charset="0"/>
                <a:ea typeface="微软雅黑" panose="020B0503020204020204" charset="-122"/>
              </a:defRPr>
            </a:lvl7pPr>
            <a:lvl8pPr marL="3429000" indent="-228600" defTabSz="967105" fontAlgn="base">
              <a:spcBef>
                <a:spcPct val="0"/>
              </a:spcBef>
              <a:spcAft>
                <a:spcPct val="0"/>
              </a:spcAft>
              <a:defRPr sz="1900">
                <a:solidFill>
                  <a:schemeClr val="tx1"/>
                </a:solidFill>
                <a:latin typeface="Arial" panose="020B0604020202020204" pitchFamily="34" charset="0"/>
                <a:ea typeface="微软雅黑" panose="020B0503020204020204" charset="-122"/>
              </a:defRPr>
            </a:lvl8pPr>
            <a:lvl9pPr marL="3886200" indent="-228600" defTabSz="967105" fontAlgn="base">
              <a:spcBef>
                <a:spcPct val="0"/>
              </a:spcBef>
              <a:spcAft>
                <a:spcPct val="0"/>
              </a:spcAft>
              <a:defRPr sz="1900">
                <a:solidFill>
                  <a:schemeClr val="tx1"/>
                </a:solidFill>
                <a:latin typeface="Arial" panose="020B0604020202020204" pitchFamily="34" charset="0"/>
                <a:ea typeface="微软雅黑" panose="020B0503020204020204" charset="-122"/>
              </a:defRPr>
            </a:lvl9pPr>
          </a:lstStyle>
          <a:p>
            <a:pPr marL="0" marR="0" lvl="0" indent="0" algn="r" defTabSz="967105" rtl="0" eaLnBrk="1" fontAlgn="base" latinLnBrk="0" hangingPunct="1">
              <a:lnSpc>
                <a:spcPct val="100000"/>
              </a:lnSpc>
              <a:spcBef>
                <a:spcPct val="0"/>
              </a:spcBef>
              <a:spcAft>
                <a:spcPct val="0"/>
              </a:spcAft>
              <a:buClrTx/>
              <a:buSzTx/>
              <a:buFontTx/>
              <a:buNone/>
              <a:defRPr/>
            </a:pPr>
            <a:fld id="{C3765A2E-C543-498F-A184-58F148F262FA}" type="slidenum">
              <a:rPr kumimoji="0" lang="zh-CN" altLang="en-US" sz="1200" b="0" i="0" u="none" strike="noStrike" kern="1200" cap="none" spc="0" normalizeH="0" baseline="0" noProof="0">
                <a:ln>
                  <a:noFill/>
                </a:ln>
                <a:solidFill>
                  <a:prstClr val="black"/>
                </a:solidFill>
                <a:effectLst/>
                <a:uLnTx/>
                <a:uFillTx/>
                <a:latin typeface="Calibri" panose="020F0502020204030204" pitchFamily="34" charset="0"/>
                <a:ea typeface="宋体" panose="02010600030101010101" pitchFamily="2" charset="-122"/>
                <a:cs typeface="+mn-cs"/>
              </a:rPr>
              <a:t>2</a:t>
            </a:fld>
            <a:endParaRPr kumimoji="0" lang="zh-CN" altLang="en-US" sz="1200" b="0" i="0" u="none" strike="noStrike" kern="1200" cap="none" spc="0" normalizeH="0" baseline="0" noProof="0">
              <a:ln>
                <a:noFill/>
              </a:ln>
              <a:solidFill>
                <a:prstClr val="black"/>
              </a:solidFill>
              <a:effectLst/>
              <a:uLnTx/>
              <a:uFillTx/>
              <a:latin typeface="Calibri" panose="020F0502020204030204" pitchFamily="34" charset="0"/>
              <a:ea typeface="宋体" panose="02010600030101010101" pitchFamily="2" charset="-122"/>
              <a:cs typeface="+mn-cs"/>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幻灯片图像占位符 1"/>
          <p:cNvSpPr>
            <a:spLocks noGrp="1" noRot="1" noChangeAspect="1" noTextEdit="1"/>
          </p:cNvSpPr>
          <p:nvPr>
            <p:ph type="sldImg"/>
          </p:nvPr>
        </p:nvSpPr>
        <p:spPr bwMode="auto">
          <a:noFill/>
          <a:ln>
            <a:solidFill>
              <a:srgbClr val="000000"/>
            </a:solidFill>
            <a:miter lim="800000"/>
          </a:ln>
          <a:extLst>
            <a:ext uri="{909E8E84-426E-40DD-AFC4-6F175D3DCCD1}">
              <a14:hiddenFill xmlns:a14="http://schemas.microsoft.com/office/drawing/2010/main">
                <a:solidFill>
                  <a:srgbClr val="FFFFFF"/>
                </a:solidFill>
              </a14:hiddenFill>
            </a:ext>
          </a:extLst>
        </p:spPr>
      </p:sp>
      <p:sp>
        <p:nvSpPr>
          <p:cNvPr id="40963" name="备注占位符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lstStyle/>
          <a:p>
            <a:pPr>
              <a:spcBef>
                <a:spcPct val="0"/>
              </a:spcBef>
            </a:pPr>
            <a:endParaRPr lang="zh-CN" altLang="en-US" smtClean="0"/>
          </a:p>
        </p:txBody>
      </p:sp>
      <p:sp>
        <p:nvSpPr>
          <p:cNvPr id="40964" name="灯片编号占位符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lstStyle>
            <a:lvl1pPr>
              <a:defRPr sz="1900">
                <a:solidFill>
                  <a:schemeClr val="tx1"/>
                </a:solidFill>
                <a:latin typeface="Arial" panose="020B0604020202020204" pitchFamily="34" charset="0"/>
                <a:ea typeface="微软雅黑" panose="020B0503020204020204" charset="-122"/>
              </a:defRPr>
            </a:lvl1pPr>
            <a:lvl2pPr marL="742950" indent="-285750">
              <a:defRPr sz="1900">
                <a:solidFill>
                  <a:schemeClr val="tx1"/>
                </a:solidFill>
                <a:latin typeface="Arial" panose="020B0604020202020204" pitchFamily="34" charset="0"/>
                <a:ea typeface="微软雅黑" panose="020B0503020204020204" charset="-122"/>
              </a:defRPr>
            </a:lvl2pPr>
            <a:lvl3pPr marL="1143000" indent="-228600">
              <a:defRPr sz="1900">
                <a:solidFill>
                  <a:schemeClr val="tx1"/>
                </a:solidFill>
                <a:latin typeface="Arial" panose="020B0604020202020204" pitchFamily="34" charset="0"/>
                <a:ea typeface="微软雅黑" panose="020B0503020204020204" charset="-122"/>
              </a:defRPr>
            </a:lvl3pPr>
            <a:lvl4pPr marL="1600200" indent="-228600">
              <a:defRPr sz="1900">
                <a:solidFill>
                  <a:schemeClr val="tx1"/>
                </a:solidFill>
                <a:latin typeface="Arial" panose="020B0604020202020204" pitchFamily="34" charset="0"/>
                <a:ea typeface="微软雅黑" panose="020B0503020204020204" charset="-122"/>
              </a:defRPr>
            </a:lvl4pPr>
            <a:lvl5pPr marL="2057400" indent="-228600">
              <a:defRPr sz="1900">
                <a:solidFill>
                  <a:schemeClr val="tx1"/>
                </a:solidFill>
                <a:latin typeface="Arial" panose="020B0604020202020204" pitchFamily="34" charset="0"/>
                <a:ea typeface="微软雅黑" panose="020B0503020204020204" charset="-122"/>
              </a:defRPr>
            </a:lvl5pPr>
            <a:lvl6pPr marL="2514600" indent="-228600" defTabSz="967105" fontAlgn="base">
              <a:spcBef>
                <a:spcPct val="0"/>
              </a:spcBef>
              <a:spcAft>
                <a:spcPct val="0"/>
              </a:spcAft>
              <a:defRPr sz="1900">
                <a:solidFill>
                  <a:schemeClr val="tx1"/>
                </a:solidFill>
                <a:latin typeface="Arial" panose="020B0604020202020204" pitchFamily="34" charset="0"/>
                <a:ea typeface="微软雅黑" panose="020B0503020204020204" charset="-122"/>
              </a:defRPr>
            </a:lvl6pPr>
            <a:lvl7pPr marL="2971800" indent="-228600" defTabSz="967105" fontAlgn="base">
              <a:spcBef>
                <a:spcPct val="0"/>
              </a:spcBef>
              <a:spcAft>
                <a:spcPct val="0"/>
              </a:spcAft>
              <a:defRPr sz="1900">
                <a:solidFill>
                  <a:schemeClr val="tx1"/>
                </a:solidFill>
                <a:latin typeface="Arial" panose="020B0604020202020204" pitchFamily="34" charset="0"/>
                <a:ea typeface="微软雅黑" panose="020B0503020204020204" charset="-122"/>
              </a:defRPr>
            </a:lvl7pPr>
            <a:lvl8pPr marL="3429000" indent="-228600" defTabSz="967105" fontAlgn="base">
              <a:spcBef>
                <a:spcPct val="0"/>
              </a:spcBef>
              <a:spcAft>
                <a:spcPct val="0"/>
              </a:spcAft>
              <a:defRPr sz="1900">
                <a:solidFill>
                  <a:schemeClr val="tx1"/>
                </a:solidFill>
                <a:latin typeface="Arial" panose="020B0604020202020204" pitchFamily="34" charset="0"/>
                <a:ea typeface="微软雅黑" panose="020B0503020204020204" charset="-122"/>
              </a:defRPr>
            </a:lvl8pPr>
            <a:lvl9pPr marL="3886200" indent="-228600" defTabSz="967105" fontAlgn="base">
              <a:spcBef>
                <a:spcPct val="0"/>
              </a:spcBef>
              <a:spcAft>
                <a:spcPct val="0"/>
              </a:spcAft>
              <a:defRPr sz="1900">
                <a:solidFill>
                  <a:schemeClr val="tx1"/>
                </a:solidFill>
                <a:latin typeface="Arial" panose="020B0604020202020204" pitchFamily="34" charset="0"/>
                <a:ea typeface="微软雅黑" panose="020B0503020204020204" charset="-122"/>
              </a:defRPr>
            </a:lvl9pPr>
          </a:lstStyle>
          <a:p>
            <a:pPr marL="0" marR="0" lvl="0" indent="0" algn="r" defTabSz="967105" rtl="0" eaLnBrk="1" fontAlgn="base" latinLnBrk="0" hangingPunct="1">
              <a:lnSpc>
                <a:spcPct val="100000"/>
              </a:lnSpc>
              <a:spcBef>
                <a:spcPct val="0"/>
              </a:spcBef>
              <a:spcAft>
                <a:spcPct val="0"/>
              </a:spcAft>
              <a:buClrTx/>
              <a:buSzTx/>
              <a:buFontTx/>
              <a:buNone/>
              <a:defRPr/>
            </a:pPr>
            <a:fld id="{C3765A2E-C543-498F-A184-58F148F262FA}" type="slidenum">
              <a:rPr kumimoji="0" lang="zh-CN" altLang="en-US" sz="1200" b="0" i="0" u="none" strike="noStrike" kern="1200" cap="none" spc="0" normalizeH="0" baseline="0" noProof="0">
                <a:ln>
                  <a:noFill/>
                </a:ln>
                <a:solidFill>
                  <a:prstClr val="black"/>
                </a:solidFill>
                <a:effectLst/>
                <a:uLnTx/>
                <a:uFillTx/>
                <a:latin typeface="Calibri" panose="020F0502020204030204" pitchFamily="34" charset="0"/>
                <a:ea typeface="宋体" panose="02010600030101010101" pitchFamily="2" charset="-122"/>
                <a:cs typeface="+mn-cs"/>
              </a:rPr>
              <a:t>3</a:t>
            </a:fld>
            <a:endParaRPr kumimoji="0" lang="zh-CN" altLang="en-US" sz="1200" b="0" i="0" u="none" strike="noStrike" kern="1200" cap="none" spc="0" normalizeH="0" baseline="0" noProof="0">
              <a:ln>
                <a:noFill/>
              </a:ln>
              <a:solidFill>
                <a:prstClr val="black"/>
              </a:solidFill>
              <a:effectLst/>
              <a:uLnTx/>
              <a:uFillTx/>
              <a:latin typeface="Calibri" panose="020F0502020204030204" pitchFamily="34" charset="0"/>
              <a:ea typeface="宋体" panose="02010600030101010101" pitchFamily="2" charset="-122"/>
              <a:cs typeface="+mn-cs"/>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685800" rtl="0" eaLnBrk="1" fontAlgn="auto" latinLnBrk="0" hangingPunct="1">
              <a:lnSpc>
                <a:spcPct val="100000"/>
              </a:lnSpc>
              <a:spcBef>
                <a:spcPts val="0"/>
              </a:spcBef>
              <a:spcAft>
                <a:spcPts val="0"/>
              </a:spcAft>
              <a:buClrTx/>
              <a:buSzTx/>
              <a:buFontTx/>
              <a:buNone/>
              <a:defRPr/>
            </a:pPr>
            <a:fld id="{47079287-648C-4B3D-8FE1-F0E0722F132F}" type="slidenum">
              <a:rPr kumimoji="0" lang="zh-CN" altLang="en-US" sz="1200" b="0" i="0" u="none" strike="noStrike" kern="1200" cap="none" spc="0" normalizeH="0" baseline="0" noProof="0" smtClean="0">
                <a:ln>
                  <a:noFill/>
                </a:ln>
                <a:solidFill>
                  <a:prstClr val="black"/>
                </a:solidFill>
                <a:effectLst/>
                <a:uLnTx/>
                <a:uFillTx/>
                <a:latin typeface="等线"/>
                <a:ea typeface="等线" panose="02010600030101010101" pitchFamily="2" charset="-122"/>
                <a:cs typeface="+mn-cs"/>
              </a:rPr>
              <a:t>4</a:t>
            </a:fld>
            <a:endParaRPr kumimoji="0" lang="zh-CN" altLang="en-US" sz="1200" b="0" i="0" u="none" strike="noStrike" kern="1200" cap="none" spc="0" normalizeH="0" baseline="0" noProof="0">
              <a:ln>
                <a:noFill/>
              </a:ln>
              <a:solidFill>
                <a:prstClr val="black"/>
              </a:solidFill>
              <a:effectLst/>
              <a:uLnTx/>
              <a:uFillTx/>
              <a:latin typeface="等线"/>
              <a:ea typeface="等线" panose="02010600030101010101" pitchFamily="2" charset="-122"/>
              <a:cs typeface="+mn-cs"/>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幻灯片图像占位符 1"/>
          <p:cNvSpPr>
            <a:spLocks noGrp="1" noRot="1" noChangeAspect="1" noTextEdit="1"/>
          </p:cNvSpPr>
          <p:nvPr>
            <p:ph type="sldImg"/>
          </p:nvPr>
        </p:nvSpPr>
        <p:spPr bwMode="auto">
          <a:noFill/>
          <a:ln>
            <a:solidFill>
              <a:srgbClr val="000000"/>
            </a:solidFill>
            <a:miter lim="800000"/>
          </a:ln>
          <a:extLst>
            <a:ext uri="{909E8E84-426E-40DD-AFC4-6F175D3DCCD1}">
              <a14:hiddenFill xmlns:a14="http://schemas.microsoft.com/office/drawing/2010/main">
                <a:solidFill>
                  <a:srgbClr val="FFFFFF"/>
                </a:solidFill>
              </a14:hiddenFill>
            </a:ext>
          </a:extLst>
        </p:spPr>
      </p:sp>
      <p:sp>
        <p:nvSpPr>
          <p:cNvPr id="40963" name="备注占位符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lstStyle/>
          <a:p>
            <a:pPr>
              <a:spcBef>
                <a:spcPct val="0"/>
              </a:spcBef>
            </a:pPr>
            <a:endParaRPr lang="zh-CN" altLang="en-US" smtClean="0"/>
          </a:p>
        </p:txBody>
      </p:sp>
      <p:sp>
        <p:nvSpPr>
          <p:cNvPr id="40964" name="灯片编号占位符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lstStyle>
            <a:lvl1pPr>
              <a:defRPr sz="1900">
                <a:solidFill>
                  <a:schemeClr val="tx1"/>
                </a:solidFill>
                <a:latin typeface="Arial" panose="020B0604020202020204" pitchFamily="34" charset="0"/>
                <a:ea typeface="微软雅黑" panose="020B0503020204020204" charset="-122"/>
              </a:defRPr>
            </a:lvl1pPr>
            <a:lvl2pPr marL="742950" indent="-285750">
              <a:defRPr sz="1900">
                <a:solidFill>
                  <a:schemeClr val="tx1"/>
                </a:solidFill>
                <a:latin typeface="Arial" panose="020B0604020202020204" pitchFamily="34" charset="0"/>
                <a:ea typeface="微软雅黑" panose="020B0503020204020204" charset="-122"/>
              </a:defRPr>
            </a:lvl2pPr>
            <a:lvl3pPr marL="1143000" indent="-228600">
              <a:defRPr sz="1900">
                <a:solidFill>
                  <a:schemeClr val="tx1"/>
                </a:solidFill>
                <a:latin typeface="Arial" panose="020B0604020202020204" pitchFamily="34" charset="0"/>
                <a:ea typeface="微软雅黑" panose="020B0503020204020204" charset="-122"/>
              </a:defRPr>
            </a:lvl3pPr>
            <a:lvl4pPr marL="1600200" indent="-228600">
              <a:defRPr sz="1900">
                <a:solidFill>
                  <a:schemeClr val="tx1"/>
                </a:solidFill>
                <a:latin typeface="Arial" panose="020B0604020202020204" pitchFamily="34" charset="0"/>
                <a:ea typeface="微软雅黑" panose="020B0503020204020204" charset="-122"/>
              </a:defRPr>
            </a:lvl4pPr>
            <a:lvl5pPr marL="2057400" indent="-228600">
              <a:defRPr sz="1900">
                <a:solidFill>
                  <a:schemeClr val="tx1"/>
                </a:solidFill>
                <a:latin typeface="Arial" panose="020B0604020202020204" pitchFamily="34" charset="0"/>
                <a:ea typeface="微软雅黑" panose="020B0503020204020204" charset="-122"/>
              </a:defRPr>
            </a:lvl5pPr>
            <a:lvl6pPr marL="2514600" indent="-228600" defTabSz="967105" fontAlgn="base">
              <a:spcBef>
                <a:spcPct val="0"/>
              </a:spcBef>
              <a:spcAft>
                <a:spcPct val="0"/>
              </a:spcAft>
              <a:defRPr sz="1900">
                <a:solidFill>
                  <a:schemeClr val="tx1"/>
                </a:solidFill>
                <a:latin typeface="Arial" panose="020B0604020202020204" pitchFamily="34" charset="0"/>
                <a:ea typeface="微软雅黑" panose="020B0503020204020204" charset="-122"/>
              </a:defRPr>
            </a:lvl6pPr>
            <a:lvl7pPr marL="2971800" indent="-228600" defTabSz="967105" fontAlgn="base">
              <a:spcBef>
                <a:spcPct val="0"/>
              </a:spcBef>
              <a:spcAft>
                <a:spcPct val="0"/>
              </a:spcAft>
              <a:defRPr sz="1900">
                <a:solidFill>
                  <a:schemeClr val="tx1"/>
                </a:solidFill>
                <a:latin typeface="Arial" panose="020B0604020202020204" pitchFamily="34" charset="0"/>
                <a:ea typeface="微软雅黑" panose="020B0503020204020204" charset="-122"/>
              </a:defRPr>
            </a:lvl7pPr>
            <a:lvl8pPr marL="3429000" indent="-228600" defTabSz="967105" fontAlgn="base">
              <a:spcBef>
                <a:spcPct val="0"/>
              </a:spcBef>
              <a:spcAft>
                <a:spcPct val="0"/>
              </a:spcAft>
              <a:defRPr sz="1900">
                <a:solidFill>
                  <a:schemeClr val="tx1"/>
                </a:solidFill>
                <a:latin typeface="Arial" panose="020B0604020202020204" pitchFamily="34" charset="0"/>
                <a:ea typeface="微软雅黑" panose="020B0503020204020204" charset="-122"/>
              </a:defRPr>
            </a:lvl8pPr>
            <a:lvl9pPr marL="3886200" indent="-228600" defTabSz="967105" fontAlgn="base">
              <a:spcBef>
                <a:spcPct val="0"/>
              </a:spcBef>
              <a:spcAft>
                <a:spcPct val="0"/>
              </a:spcAft>
              <a:defRPr sz="1900">
                <a:solidFill>
                  <a:schemeClr val="tx1"/>
                </a:solidFill>
                <a:latin typeface="Arial" panose="020B0604020202020204" pitchFamily="34" charset="0"/>
                <a:ea typeface="微软雅黑" panose="020B0503020204020204" charset="-122"/>
              </a:defRPr>
            </a:lvl9pPr>
          </a:lstStyle>
          <a:p>
            <a:pPr marL="0" marR="0" lvl="0" indent="0" algn="r" defTabSz="967105" rtl="0" eaLnBrk="1" fontAlgn="base" latinLnBrk="0" hangingPunct="1">
              <a:lnSpc>
                <a:spcPct val="100000"/>
              </a:lnSpc>
              <a:spcBef>
                <a:spcPct val="0"/>
              </a:spcBef>
              <a:spcAft>
                <a:spcPct val="0"/>
              </a:spcAft>
              <a:buClrTx/>
              <a:buSzTx/>
              <a:buFontTx/>
              <a:buNone/>
              <a:defRPr/>
            </a:pPr>
            <a:fld id="{C3765A2E-C543-498F-A184-58F148F262FA}" type="slidenum">
              <a:rPr kumimoji="0" lang="zh-CN" altLang="en-US" sz="1200" b="0" i="0" u="none" strike="noStrike" kern="1200" cap="none" spc="0" normalizeH="0" baseline="0" noProof="0">
                <a:ln>
                  <a:noFill/>
                </a:ln>
                <a:solidFill>
                  <a:prstClr val="black"/>
                </a:solidFill>
                <a:effectLst/>
                <a:uLnTx/>
                <a:uFillTx/>
                <a:latin typeface="Calibri" panose="020F0502020204030204" pitchFamily="34" charset="0"/>
                <a:ea typeface="宋体" panose="02010600030101010101" pitchFamily="2" charset="-122"/>
                <a:cs typeface="+mn-cs"/>
              </a:rPr>
              <a:t>5</a:t>
            </a:fld>
            <a:endParaRPr kumimoji="0" lang="zh-CN" altLang="en-US" sz="1200" b="0" i="0" u="none" strike="noStrike" kern="1200" cap="none" spc="0" normalizeH="0" baseline="0" noProof="0">
              <a:ln>
                <a:noFill/>
              </a:ln>
              <a:solidFill>
                <a:prstClr val="black"/>
              </a:solidFill>
              <a:effectLst/>
              <a:uLnTx/>
              <a:uFillTx/>
              <a:latin typeface="Calibri" panose="020F0502020204030204" pitchFamily="34" charset="0"/>
              <a:ea typeface="宋体" panose="02010600030101010101" pitchFamily="2" charset="-122"/>
              <a:cs typeface="+mn-cs"/>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685800" rtl="0" eaLnBrk="1" fontAlgn="auto" latinLnBrk="0" hangingPunct="1">
              <a:lnSpc>
                <a:spcPct val="100000"/>
              </a:lnSpc>
              <a:spcBef>
                <a:spcPts val="0"/>
              </a:spcBef>
              <a:spcAft>
                <a:spcPts val="0"/>
              </a:spcAft>
              <a:buClrTx/>
              <a:buSzTx/>
              <a:buFontTx/>
              <a:buNone/>
              <a:defRPr/>
            </a:pPr>
            <a:fld id="{47079287-648C-4B3D-8FE1-F0E0722F132F}" type="slidenum">
              <a:rPr kumimoji="0" lang="zh-CN" altLang="en-US" sz="1200" b="0" i="0" u="none" strike="noStrike" kern="1200" cap="none" spc="0" normalizeH="0" baseline="0" noProof="0" smtClean="0">
                <a:ln>
                  <a:noFill/>
                </a:ln>
                <a:solidFill>
                  <a:prstClr val="black"/>
                </a:solidFill>
                <a:effectLst/>
                <a:uLnTx/>
                <a:uFillTx/>
                <a:latin typeface="等线"/>
                <a:ea typeface="等线" panose="02010600030101010101" pitchFamily="2" charset="-122"/>
                <a:cs typeface="+mn-cs"/>
              </a:rPr>
              <a:t>6</a:t>
            </a:fld>
            <a:endParaRPr kumimoji="0" lang="zh-CN" altLang="en-US" sz="1200" b="0" i="0" u="none" strike="noStrike" kern="1200" cap="none" spc="0" normalizeH="0" baseline="0" noProof="0">
              <a:ln>
                <a:noFill/>
              </a:ln>
              <a:solidFill>
                <a:prstClr val="black"/>
              </a:solidFill>
              <a:effectLst/>
              <a:uLnTx/>
              <a:uFillTx/>
              <a:latin typeface="等线"/>
              <a:ea typeface="等线" panose="02010600030101010101" pitchFamily="2" charset="-122"/>
              <a:cs typeface="+mn-cs"/>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685800" rtl="0" eaLnBrk="1" fontAlgn="auto" latinLnBrk="0" hangingPunct="1">
              <a:lnSpc>
                <a:spcPct val="100000"/>
              </a:lnSpc>
              <a:spcBef>
                <a:spcPts val="0"/>
              </a:spcBef>
              <a:spcAft>
                <a:spcPts val="0"/>
              </a:spcAft>
              <a:buClrTx/>
              <a:buSzTx/>
              <a:buFontTx/>
              <a:buNone/>
              <a:defRPr/>
            </a:pPr>
            <a:fld id="{47079287-648C-4B3D-8FE1-F0E0722F132F}" type="slidenum">
              <a:rPr kumimoji="0" lang="zh-CN" altLang="en-US" sz="1200" b="0" i="0" u="none" strike="noStrike" kern="1200" cap="none" spc="0" normalizeH="0" baseline="0" noProof="0" smtClean="0">
                <a:ln>
                  <a:noFill/>
                </a:ln>
                <a:solidFill>
                  <a:prstClr val="black"/>
                </a:solidFill>
                <a:effectLst/>
                <a:uLnTx/>
                <a:uFillTx/>
                <a:latin typeface="等线"/>
                <a:ea typeface="等线" panose="02010600030101010101" pitchFamily="2" charset="-122"/>
                <a:cs typeface="+mn-cs"/>
              </a:rPr>
              <a:t>7</a:t>
            </a:fld>
            <a:endParaRPr kumimoji="0" lang="zh-CN" altLang="en-US" sz="1200" b="0" i="0" u="none" strike="noStrike" kern="1200" cap="none" spc="0" normalizeH="0" baseline="0" noProof="0">
              <a:ln>
                <a:noFill/>
              </a:ln>
              <a:solidFill>
                <a:prstClr val="black"/>
              </a:solidFill>
              <a:effectLst/>
              <a:uLnTx/>
              <a:uFillTx/>
              <a:latin typeface="等线"/>
              <a:ea typeface="等线" panose="02010600030101010101" pitchFamily="2" charset="-122"/>
              <a:cs typeface="+mn-cs"/>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幻灯片图像占位符 1"/>
          <p:cNvSpPr>
            <a:spLocks noGrp="1" noRot="1" noChangeAspect="1" noTextEdit="1"/>
          </p:cNvSpPr>
          <p:nvPr>
            <p:ph type="sldImg"/>
          </p:nvPr>
        </p:nvSpPr>
        <p:spPr bwMode="auto">
          <a:noFill/>
          <a:ln>
            <a:solidFill>
              <a:srgbClr val="000000"/>
            </a:solidFill>
            <a:miter lim="800000"/>
          </a:ln>
          <a:extLst>
            <a:ext uri="{909E8E84-426E-40DD-AFC4-6F175D3DCCD1}">
              <a14:hiddenFill xmlns:a14="http://schemas.microsoft.com/office/drawing/2010/main">
                <a:solidFill>
                  <a:srgbClr val="FFFFFF"/>
                </a:solidFill>
              </a14:hiddenFill>
            </a:ext>
          </a:extLst>
        </p:spPr>
      </p:sp>
      <p:sp>
        <p:nvSpPr>
          <p:cNvPr id="40963" name="备注占位符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lstStyle/>
          <a:p>
            <a:pPr>
              <a:spcBef>
                <a:spcPct val="0"/>
              </a:spcBef>
            </a:pPr>
            <a:endParaRPr lang="zh-CN" altLang="en-US" smtClean="0"/>
          </a:p>
        </p:txBody>
      </p:sp>
      <p:sp>
        <p:nvSpPr>
          <p:cNvPr id="40964" name="灯片编号占位符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lstStyle>
            <a:lvl1pPr>
              <a:defRPr sz="1900">
                <a:solidFill>
                  <a:schemeClr val="tx1"/>
                </a:solidFill>
                <a:latin typeface="Arial" panose="020B0604020202020204" pitchFamily="34" charset="0"/>
                <a:ea typeface="微软雅黑" panose="020B0503020204020204" charset="-122"/>
              </a:defRPr>
            </a:lvl1pPr>
            <a:lvl2pPr marL="742950" indent="-285750">
              <a:defRPr sz="1900">
                <a:solidFill>
                  <a:schemeClr val="tx1"/>
                </a:solidFill>
                <a:latin typeface="Arial" panose="020B0604020202020204" pitchFamily="34" charset="0"/>
                <a:ea typeface="微软雅黑" panose="020B0503020204020204" charset="-122"/>
              </a:defRPr>
            </a:lvl2pPr>
            <a:lvl3pPr marL="1143000" indent="-228600">
              <a:defRPr sz="1900">
                <a:solidFill>
                  <a:schemeClr val="tx1"/>
                </a:solidFill>
                <a:latin typeface="Arial" panose="020B0604020202020204" pitchFamily="34" charset="0"/>
                <a:ea typeface="微软雅黑" panose="020B0503020204020204" charset="-122"/>
              </a:defRPr>
            </a:lvl3pPr>
            <a:lvl4pPr marL="1600200" indent="-228600">
              <a:defRPr sz="1900">
                <a:solidFill>
                  <a:schemeClr val="tx1"/>
                </a:solidFill>
                <a:latin typeface="Arial" panose="020B0604020202020204" pitchFamily="34" charset="0"/>
                <a:ea typeface="微软雅黑" panose="020B0503020204020204" charset="-122"/>
              </a:defRPr>
            </a:lvl4pPr>
            <a:lvl5pPr marL="2057400" indent="-228600">
              <a:defRPr sz="1900">
                <a:solidFill>
                  <a:schemeClr val="tx1"/>
                </a:solidFill>
                <a:latin typeface="Arial" panose="020B0604020202020204" pitchFamily="34" charset="0"/>
                <a:ea typeface="微软雅黑" panose="020B0503020204020204" charset="-122"/>
              </a:defRPr>
            </a:lvl5pPr>
            <a:lvl6pPr marL="2514600" indent="-228600" defTabSz="967105" fontAlgn="base">
              <a:spcBef>
                <a:spcPct val="0"/>
              </a:spcBef>
              <a:spcAft>
                <a:spcPct val="0"/>
              </a:spcAft>
              <a:defRPr sz="1900">
                <a:solidFill>
                  <a:schemeClr val="tx1"/>
                </a:solidFill>
                <a:latin typeface="Arial" panose="020B0604020202020204" pitchFamily="34" charset="0"/>
                <a:ea typeface="微软雅黑" panose="020B0503020204020204" charset="-122"/>
              </a:defRPr>
            </a:lvl6pPr>
            <a:lvl7pPr marL="2971800" indent="-228600" defTabSz="967105" fontAlgn="base">
              <a:spcBef>
                <a:spcPct val="0"/>
              </a:spcBef>
              <a:spcAft>
                <a:spcPct val="0"/>
              </a:spcAft>
              <a:defRPr sz="1900">
                <a:solidFill>
                  <a:schemeClr val="tx1"/>
                </a:solidFill>
                <a:latin typeface="Arial" panose="020B0604020202020204" pitchFamily="34" charset="0"/>
                <a:ea typeface="微软雅黑" panose="020B0503020204020204" charset="-122"/>
              </a:defRPr>
            </a:lvl7pPr>
            <a:lvl8pPr marL="3429000" indent="-228600" defTabSz="967105" fontAlgn="base">
              <a:spcBef>
                <a:spcPct val="0"/>
              </a:spcBef>
              <a:spcAft>
                <a:spcPct val="0"/>
              </a:spcAft>
              <a:defRPr sz="1900">
                <a:solidFill>
                  <a:schemeClr val="tx1"/>
                </a:solidFill>
                <a:latin typeface="Arial" panose="020B0604020202020204" pitchFamily="34" charset="0"/>
                <a:ea typeface="微软雅黑" panose="020B0503020204020204" charset="-122"/>
              </a:defRPr>
            </a:lvl8pPr>
            <a:lvl9pPr marL="3886200" indent="-228600" defTabSz="967105" fontAlgn="base">
              <a:spcBef>
                <a:spcPct val="0"/>
              </a:spcBef>
              <a:spcAft>
                <a:spcPct val="0"/>
              </a:spcAft>
              <a:defRPr sz="1900">
                <a:solidFill>
                  <a:schemeClr val="tx1"/>
                </a:solidFill>
                <a:latin typeface="Arial" panose="020B0604020202020204" pitchFamily="34" charset="0"/>
                <a:ea typeface="微软雅黑" panose="020B0503020204020204" charset="-122"/>
              </a:defRPr>
            </a:lvl9pPr>
          </a:lstStyle>
          <a:p>
            <a:pPr marL="0" marR="0" lvl="0" indent="0" algn="r" defTabSz="967105" rtl="0" eaLnBrk="1" fontAlgn="base" latinLnBrk="0" hangingPunct="1">
              <a:lnSpc>
                <a:spcPct val="100000"/>
              </a:lnSpc>
              <a:spcBef>
                <a:spcPct val="0"/>
              </a:spcBef>
              <a:spcAft>
                <a:spcPct val="0"/>
              </a:spcAft>
              <a:buClrTx/>
              <a:buSzTx/>
              <a:buFontTx/>
              <a:buNone/>
              <a:defRPr/>
            </a:pPr>
            <a:fld id="{C3765A2E-C543-498F-A184-58F148F262FA}" type="slidenum">
              <a:rPr kumimoji="0" lang="zh-CN" altLang="en-US" sz="1200" b="0" i="0" u="none" strike="noStrike" kern="1200" cap="none" spc="0" normalizeH="0" baseline="0" noProof="0">
                <a:ln>
                  <a:noFill/>
                </a:ln>
                <a:solidFill>
                  <a:prstClr val="black"/>
                </a:solidFill>
                <a:effectLst/>
                <a:uLnTx/>
                <a:uFillTx/>
                <a:latin typeface="Calibri" panose="020F0502020204030204" pitchFamily="34" charset="0"/>
                <a:ea typeface="宋体" panose="02010600030101010101" pitchFamily="2" charset="-122"/>
                <a:cs typeface="+mn-cs"/>
              </a:rPr>
              <a:t>8</a:t>
            </a:fld>
            <a:endParaRPr kumimoji="0" lang="zh-CN" altLang="en-US" sz="1200" b="0" i="0" u="none" strike="noStrike" kern="1200" cap="none" spc="0" normalizeH="0" baseline="0" noProof="0">
              <a:ln>
                <a:noFill/>
              </a:ln>
              <a:solidFill>
                <a:prstClr val="black"/>
              </a:solidFill>
              <a:effectLst/>
              <a:uLnTx/>
              <a:uFillTx/>
              <a:latin typeface="Calibri" panose="020F0502020204030204" pitchFamily="34" charset="0"/>
              <a:ea typeface="宋体" panose="02010600030101010101" pitchFamily="2" charset="-122"/>
              <a:cs typeface="+mn-cs"/>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幻灯片图像占位符 1"/>
          <p:cNvSpPr>
            <a:spLocks noGrp="1" noRot="1" noChangeAspect="1" noTextEdit="1"/>
          </p:cNvSpPr>
          <p:nvPr>
            <p:ph type="sldImg"/>
          </p:nvPr>
        </p:nvSpPr>
        <p:spPr bwMode="auto">
          <a:noFill/>
          <a:ln>
            <a:solidFill>
              <a:srgbClr val="000000"/>
            </a:solidFill>
            <a:miter lim="800000"/>
          </a:ln>
          <a:extLst>
            <a:ext uri="{909E8E84-426E-40DD-AFC4-6F175D3DCCD1}">
              <a14:hiddenFill xmlns:a14="http://schemas.microsoft.com/office/drawing/2010/main">
                <a:solidFill>
                  <a:srgbClr val="FFFFFF"/>
                </a:solidFill>
              </a14:hiddenFill>
            </a:ext>
          </a:extLst>
        </p:spPr>
      </p:sp>
      <p:sp>
        <p:nvSpPr>
          <p:cNvPr id="43011" name="备注占位符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lstStyle/>
          <a:p>
            <a:pPr>
              <a:spcBef>
                <a:spcPct val="0"/>
              </a:spcBef>
            </a:pPr>
            <a:endParaRPr lang="zh-CN" altLang="en-US" smtClean="0"/>
          </a:p>
        </p:txBody>
      </p:sp>
      <p:sp>
        <p:nvSpPr>
          <p:cNvPr id="43012" name="灯片编号占位符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lstStyle>
            <a:lvl1pPr>
              <a:defRPr sz="1900">
                <a:solidFill>
                  <a:schemeClr val="tx1"/>
                </a:solidFill>
                <a:latin typeface="Arial" panose="020B0604020202020204" pitchFamily="34" charset="0"/>
                <a:ea typeface="微软雅黑" panose="020B0503020204020204" charset="-122"/>
              </a:defRPr>
            </a:lvl1pPr>
            <a:lvl2pPr marL="742950" indent="-285750">
              <a:defRPr sz="1900">
                <a:solidFill>
                  <a:schemeClr val="tx1"/>
                </a:solidFill>
                <a:latin typeface="Arial" panose="020B0604020202020204" pitchFamily="34" charset="0"/>
                <a:ea typeface="微软雅黑" panose="020B0503020204020204" charset="-122"/>
              </a:defRPr>
            </a:lvl2pPr>
            <a:lvl3pPr marL="1143000" indent="-228600">
              <a:defRPr sz="1900">
                <a:solidFill>
                  <a:schemeClr val="tx1"/>
                </a:solidFill>
                <a:latin typeface="Arial" panose="020B0604020202020204" pitchFamily="34" charset="0"/>
                <a:ea typeface="微软雅黑" panose="020B0503020204020204" charset="-122"/>
              </a:defRPr>
            </a:lvl3pPr>
            <a:lvl4pPr marL="1600200" indent="-228600">
              <a:defRPr sz="1900">
                <a:solidFill>
                  <a:schemeClr val="tx1"/>
                </a:solidFill>
                <a:latin typeface="Arial" panose="020B0604020202020204" pitchFamily="34" charset="0"/>
                <a:ea typeface="微软雅黑" panose="020B0503020204020204" charset="-122"/>
              </a:defRPr>
            </a:lvl4pPr>
            <a:lvl5pPr marL="2057400" indent="-228600">
              <a:defRPr sz="1900">
                <a:solidFill>
                  <a:schemeClr val="tx1"/>
                </a:solidFill>
                <a:latin typeface="Arial" panose="020B0604020202020204" pitchFamily="34" charset="0"/>
                <a:ea typeface="微软雅黑" panose="020B0503020204020204" charset="-122"/>
              </a:defRPr>
            </a:lvl5pPr>
            <a:lvl6pPr marL="2514600" indent="-228600" defTabSz="967105" fontAlgn="base">
              <a:spcBef>
                <a:spcPct val="0"/>
              </a:spcBef>
              <a:spcAft>
                <a:spcPct val="0"/>
              </a:spcAft>
              <a:defRPr sz="1900">
                <a:solidFill>
                  <a:schemeClr val="tx1"/>
                </a:solidFill>
                <a:latin typeface="Arial" panose="020B0604020202020204" pitchFamily="34" charset="0"/>
                <a:ea typeface="微软雅黑" panose="020B0503020204020204" charset="-122"/>
              </a:defRPr>
            </a:lvl6pPr>
            <a:lvl7pPr marL="2971800" indent="-228600" defTabSz="967105" fontAlgn="base">
              <a:spcBef>
                <a:spcPct val="0"/>
              </a:spcBef>
              <a:spcAft>
                <a:spcPct val="0"/>
              </a:spcAft>
              <a:defRPr sz="1900">
                <a:solidFill>
                  <a:schemeClr val="tx1"/>
                </a:solidFill>
                <a:latin typeface="Arial" panose="020B0604020202020204" pitchFamily="34" charset="0"/>
                <a:ea typeface="微软雅黑" panose="020B0503020204020204" charset="-122"/>
              </a:defRPr>
            </a:lvl7pPr>
            <a:lvl8pPr marL="3429000" indent="-228600" defTabSz="967105" fontAlgn="base">
              <a:spcBef>
                <a:spcPct val="0"/>
              </a:spcBef>
              <a:spcAft>
                <a:spcPct val="0"/>
              </a:spcAft>
              <a:defRPr sz="1900">
                <a:solidFill>
                  <a:schemeClr val="tx1"/>
                </a:solidFill>
                <a:latin typeface="Arial" panose="020B0604020202020204" pitchFamily="34" charset="0"/>
                <a:ea typeface="微软雅黑" panose="020B0503020204020204" charset="-122"/>
              </a:defRPr>
            </a:lvl8pPr>
            <a:lvl9pPr marL="3886200" indent="-228600" defTabSz="967105" fontAlgn="base">
              <a:spcBef>
                <a:spcPct val="0"/>
              </a:spcBef>
              <a:spcAft>
                <a:spcPct val="0"/>
              </a:spcAft>
              <a:defRPr sz="1900">
                <a:solidFill>
                  <a:schemeClr val="tx1"/>
                </a:solidFill>
                <a:latin typeface="Arial" panose="020B0604020202020204" pitchFamily="34" charset="0"/>
                <a:ea typeface="微软雅黑" panose="020B0503020204020204" charset="-122"/>
              </a:defRPr>
            </a:lvl9pPr>
          </a:lstStyle>
          <a:p>
            <a:pPr marL="0" marR="0" lvl="0" indent="0" algn="r" defTabSz="967105" rtl="0" eaLnBrk="1" fontAlgn="base" latinLnBrk="0" hangingPunct="1">
              <a:lnSpc>
                <a:spcPct val="100000"/>
              </a:lnSpc>
              <a:spcBef>
                <a:spcPct val="0"/>
              </a:spcBef>
              <a:spcAft>
                <a:spcPct val="0"/>
              </a:spcAft>
              <a:buClrTx/>
              <a:buSzTx/>
              <a:buFontTx/>
              <a:buNone/>
              <a:defRPr/>
            </a:pPr>
            <a:fld id="{DD85BDDC-0652-496A-BB8E-28D704772BDB}" type="slidenum">
              <a:rPr kumimoji="0" lang="zh-CN" altLang="en-US" sz="1200" b="0" i="0" u="none" strike="noStrike" kern="1200" cap="none" spc="0" normalizeH="0" baseline="0" noProof="0">
                <a:ln>
                  <a:noFill/>
                </a:ln>
                <a:solidFill>
                  <a:prstClr val="black"/>
                </a:solidFill>
                <a:effectLst/>
                <a:uLnTx/>
                <a:uFillTx/>
                <a:latin typeface="Calibri" panose="020F0502020204030204" pitchFamily="34" charset="0"/>
                <a:ea typeface="宋体" panose="02010600030101010101" pitchFamily="2" charset="-122"/>
                <a:cs typeface="+mn-cs"/>
              </a:rPr>
              <a:t>9</a:t>
            </a:fld>
            <a:endParaRPr kumimoji="0" lang="zh-CN" altLang="en-US" sz="1200" b="0" i="0" u="none" strike="noStrike" kern="1200" cap="none" spc="0" normalizeH="0" baseline="0" noProof="0">
              <a:ln>
                <a:noFill/>
              </a:ln>
              <a:solidFill>
                <a:prstClr val="black"/>
              </a:solidFill>
              <a:effectLst/>
              <a:uLnTx/>
              <a:uFillTx/>
              <a:latin typeface="Calibri" panose="020F0502020204030204" pitchFamily="34" charset="0"/>
              <a:ea typeface="宋体" panose="02010600030101010101" pitchFamily="2" charset="-122"/>
              <a:cs typeface="+mn-cs"/>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标题和内容">
    <p:spTree>
      <p:nvGrpSpPr>
        <p:cNvPr id="1" name=""/>
        <p:cNvGrpSpPr/>
        <p:nvPr/>
      </p:nvGrpSpPr>
      <p:grpSpPr>
        <a:xfrm>
          <a:off x="0" y="0"/>
          <a:ext cx="0" cy="0"/>
          <a:chOff x="0" y="0"/>
          <a:chExt cx="0" cy="0"/>
        </a:xfrm>
      </p:grpSpPr>
    </p:spTree>
  </p:cSld>
  <p:clrMapOvr>
    <a:masterClrMapping/>
  </p:clrMapOvr>
  <mc:AlternateContent xmlns:mc="http://schemas.openxmlformats.org/markup-compatibility/2006" xmlns:p14="http://schemas.microsoft.com/office/powerpoint/2010/main">
    <mc:Choice Requires="p14">
      <p:transition spd="slow" p14:dur="1600" advClick="0" advTm="13210">
        <p14:gallery dir="l"/>
      </p:transition>
    </mc:Choice>
    <mc:Fallback xmlns="">
      <p:transition spd="slow" advClick="0" advTm="13210">
        <p:fade/>
      </p:transition>
    </mc:Fallback>
  </mc:AlternateContent>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629400" y="205980"/>
            <a:ext cx="2057400" cy="4388644"/>
          </a:xfrm>
          <a:prstGeom prst="rect">
            <a:avLst/>
          </a:prstGeo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457200" y="205980"/>
            <a:ext cx="6019800" cy="4388644"/>
          </a:xfrm>
          <a:prstGeom prst="rect">
            <a:avLst/>
          </a:prstGeo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600" advClick="0" advTm="13210">
        <p14:gallery dir="l"/>
      </p:transition>
    </mc:Choice>
    <mc:Fallback xmlns="">
      <p:transition spd="slow" advClick="0" advTm="13210">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143000" y="841772"/>
            <a:ext cx="6858000" cy="1790700"/>
          </a:xfrm>
        </p:spPr>
        <p:txBody>
          <a:bodyPr anchor="b"/>
          <a:lstStyle>
            <a:lvl1pPr algn="ctr">
              <a:defRPr sz="4500"/>
            </a:lvl1pPr>
          </a:lstStyle>
          <a:p>
            <a:r>
              <a:rPr lang="zh-CN" altLang="en-US" smtClean="0"/>
              <a:t>单击此处编辑母版标题样式</a:t>
            </a:r>
            <a:endParaRPr lang="zh-CN" altLang="en-US"/>
          </a:p>
        </p:txBody>
      </p:sp>
      <p:sp>
        <p:nvSpPr>
          <p:cNvPr id="3" name="副标题 2"/>
          <p:cNvSpPr>
            <a:spLocks noGrp="1"/>
          </p:cNvSpPr>
          <p:nvPr>
            <p:ph type="subTitle" idx="1" hasCustomPrompt="1"/>
          </p:nvPr>
        </p:nvSpPr>
        <p:spPr>
          <a:xfrm>
            <a:off x="1143000" y="2701528"/>
            <a:ext cx="6858000" cy="124182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zh-CN" altLang="en-US" smtClean="0"/>
              <a:t>单击以编辑母版副标题样式</a:t>
            </a:r>
            <a:endParaRPr lang="zh-CN" altLang="en-US"/>
          </a:p>
        </p:txBody>
      </p:sp>
      <p:sp>
        <p:nvSpPr>
          <p:cNvPr id="4" name="日期占位符 3"/>
          <p:cNvSpPr>
            <a:spLocks noGrp="1"/>
          </p:cNvSpPr>
          <p:nvPr>
            <p:ph type="dt" sz="half" idx="10"/>
          </p:nvPr>
        </p:nvSpPr>
        <p:spPr/>
        <p:txBody>
          <a:bodyPr/>
          <a:lstStyle/>
          <a:p>
            <a:pPr marL="0" marR="0" lvl="0" indent="0" algn="l" defTabSz="685800" rtl="0" eaLnBrk="1" fontAlgn="auto" latinLnBrk="0" hangingPunct="1">
              <a:lnSpc>
                <a:spcPct val="100000"/>
              </a:lnSpc>
              <a:spcBef>
                <a:spcPts val="0"/>
              </a:spcBef>
              <a:spcAft>
                <a:spcPts val="0"/>
              </a:spcAft>
              <a:buClrTx/>
              <a:buSzTx/>
              <a:buFontTx/>
              <a:buNone/>
              <a:defRPr/>
            </a:pPr>
            <a:fld id="{9CE5B826-6809-49B3-9B4B-177D412235B0}" type="datetimeFigureOut">
              <a:rPr kumimoji="0" lang="zh-CN" altLang="en-US" sz="900" b="0" i="0" u="none" strike="noStrike" kern="1200" cap="none" spc="0" normalizeH="0" baseline="0" noProof="0" smtClean="0">
                <a:ln>
                  <a:noFill/>
                </a:ln>
                <a:solidFill>
                  <a:prstClr val="black">
                    <a:tint val="75000"/>
                  </a:prstClr>
                </a:solidFill>
                <a:effectLst/>
                <a:uLnTx/>
                <a:uFillTx/>
                <a:latin typeface="等线"/>
                <a:ea typeface="微软雅黑" panose="020B0503020204020204" charset="-122"/>
                <a:cs typeface="+mn-cs"/>
              </a:rPr>
              <a:t>2020/10/7 Wednesday</a:t>
            </a:fld>
            <a:endParaRPr kumimoji="0" lang="zh-CN" altLang="en-US" sz="900" b="0" i="0" u="none" strike="noStrike" kern="1200" cap="none" spc="0" normalizeH="0" baseline="0" noProof="0">
              <a:ln>
                <a:noFill/>
              </a:ln>
              <a:solidFill>
                <a:prstClr val="black">
                  <a:tint val="75000"/>
                </a:prstClr>
              </a:solidFill>
              <a:effectLst/>
              <a:uLnTx/>
              <a:uFillTx/>
              <a:latin typeface="等线"/>
              <a:ea typeface="微软雅黑" panose="020B0503020204020204" charset="-122"/>
              <a:cs typeface="+mn-cs"/>
            </a:endParaRPr>
          </a:p>
        </p:txBody>
      </p:sp>
      <p:sp>
        <p:nvSpPr>
          <p:cNvPr id="5" name="页脚占位符 4"/>
          <p:cNvSpPr>
            <a:spLocks noGrp="1"/>
          </p:cNvSpPr>
          <p:nvPr>
            <p:ph type="ftr" sz="quarter" idx="11"/>
          </p:nvPr>
        </p:nvSpPr>
        <p:spPr/>
        <p:txBody>
          <a:bodyPr/>
          <a:lstStyle/>
          <a:p>
            <a:pPr marL="0" marR="0" lvl="0" indent="0" algn="ctr" defTabSz="685800" rtl="0" eaLnBrk="1" fontAlgn="auto" latinLnBrk="0" hangingPunct="1">
              <a:lnSpc>
                <a:spcPct val="100000"/>
              </a:lnSpc>
              <a:spcBef>
                <a:spcPts val="0"/>
              </a:spcBef>
              <a:spcAft>
                <a:spcPts val="0"/>
              </a:spcAft>
              <a:buClrTx/>
              <a:buSzTx/>
              <a:buFontTx/>
              <a:buNone/>
              <a:defRPr/>
            </a:pPr>
            <a:endParaRPr kumimoji="0" lang="zh-CN" altLang="en-US" sz="900" b="0" i="0" u="none" strike="noStrike" kern="1200" cap="none" spc="0" normalizeH="0" baseline="0" noProof="0">
              <a:ln>
                <a:noFill/>
              </a:ln>
              <a:solidFill>
                <a:prstClr val="black">
                  <a:tint val="75000"/>
                </a:prstClr>
              </a:solidFill>
              <a:effectLst/>
              <a:uLnTx/>
              <a:uFillTx/>
              <a:latin typeface="等线"/>
              <a:ea typeface="微软雅黑" panose="020B0503020204020204" charset="-122"/>
              <a:cs typeface="+mn-cs"/>
            </a:endParaRPr>
          </a:p>
        </p:txBody>
      </p:sp>
      <p:sp>
        <p:nvSpPr>
          <p:cNvPr id="6" name="灯片编号占位符 5"/>
          <p:cNvSpPr>
            <a:spLocks noGrp="1"/>
          </p:cNvSpPr>
          <p:nvPr>
            <p:ph type="sldNum" sz="quarter" idx="12"/>
          </p:nvPr>
        </p:nvSpPr>
        <p:spPr/>
        <p:txBody>
          <a:bodyPr/>
          <a:lstStyle/>
          <a:p>
            <a:pPr marL="0" marR="0" lvl="0" indent="0" algn="r" defTabSz="685800" rtl="0" eaLnBrk="1" fontAlgn="auto" latinLnBrk="0" hangingPunct="1">
              <a:lnSpc>
                <a:spcPct val="100000"/>
              </a:lnSpc>
              <a:spcBef>
                <a:spcPts val="0"/>
              </a:spcBef>
              <a:spcAft>
                <a:spcPts val="0"/>
              </a:spcAft>
              <a:buClrTx/>
              <a:buSzTx/>
              <a:buFontTx/>
              <a:buNone/>
              <a:defRPr/>
            </a:pPr>
            <a:fld id="{601AD0B5-09AD-499F-88BC-01FCE55CDA76}" type="slidenum">
              <a:rPr kumimoji="0" lang="zh-CN" altLang="en-US" sz="900" b="0" i="0" u="none" strike="noStrike" kern="1200" cap="none" spc="0" normalizeH="0" baseline="0" noProof="0" smtClean="0">
                <a:ln>
                  <a:noFill/>
                </a:ln>
                <a:solidFill>
                  <a:prstClr val="black">
                    <a:tint val="75000"/>
                  </a:prstClr>
                </a:solidFill>
                <a:effectLst/>
                <a:uLnTx/>
                <a:uFillTx/>
                <a:latin typeface="等线"/>
                <a:ea typeface="微软雅黑" panose="020B0503020204020204" charset="-122"/>
                <a:cs typeface="+mn-cs"/>
              </a:rPr>
              <a:t>‹#›</a:t>
            </a:fld>
            <a:endParaRPr kumimoji="0" lang="zh-CN" altLang="en-US" sz="900" b="0" i="0" u="none" strike="noStrike" kern="1200" cap="none" spc="0" normalizeH="0" baseline="0" noProof="0">
              <a:ln>
                <a:noFill/>
              </a:ln>
              <a:solidFill>
                <a:prstClr val="black">
                  <a:tint val="75000"/>
                </a:prstClr>
              </a:solidFill>
              <a:effectLst/>
              <a:uLnTx/>
              <a:uFillTx/>
              <a:latin typeface="等线"/>
              <a:ea typeface="微软雅黑" panose="020B0503020204020204" charset="-122"/>
              <a:cs typeface="+mn-cs"/>
            </a:endParaRPr>
          </a:p>
        </p:txBody>
      </p:sp>
    </p:spTree>
  </p:cSld>
  <p:clrMapOvr>
    <a:masterClrMapping/>
  </p:clrMapOvr>
  <mc:AlternateContent xmlns:mc="http://schemas.openxmlformats.org/markup-compatibility/2006" xmlns:p14="http://schemas.microsoft.com/office/powerpoint/2010/main">
    <mc:Choice Requires="p14">
      <p:transition spd="slow" p14:dur="1600" advClick="0" advTm="13210">
        <p14:gallery dir="l"/>
      </p:transition>
    </mc:Choice>
    <mc:Fallback xmlns="">
      <p:transition spd="slow" advClick="0" advTm="13210">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标题和内容">
    <p:spTree>
      <p:nvGrpSpPr>
        <p:cNvPr id="1" name=""/>
        <p:cNvGrpSpPr/>
        <p:nvPr/>
      </p:nvGrpSpPr>
      <p:grpSpPr>
        <a:xfrm>
          <a:off x="0" y="0"/>
          <a:ext cx="0" cy="0"/>
          <a:chOff x="0" y="0"/>
          <a:chExt cx="0" cy="0"/>
        </a:xfrm>
      </p:grpSpPr>
    </p:spTree>
  </p:cSld>
  <p:clrMapOvr>
    <a:masterClrMapping/>
  </p:clrMapOvr>
  <mc:AlternateContent xmlns:mc="http://schemas.openxmlformats.org/markup-compatibility/2006" xmlns:p14="http://schemas.microsoft.com/office/powerpoint/2010/main">
    <mc:Choice Requires="p14">
      <p:transition spd="slow" p14:dur="1600" advClick="0" advTm="13210">
        <p14:gallery dir="l"/>
      </p:transition>
    </mc:Choice>
    <mc:Fallback xmlns="">
      <p:transition spd="slow" advClick="0" advTm="13210">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623888" y="1282304"/>
            <a:ext cx="7886700" cy="2139553"/>
          </a:xfrm>
        </p:spPr>
        <p:txBody>
          <a:bodyPr anchor="b"/>
          <a:lstStyle>
            <a:lvl1pPr>
              <a:defRPr sz="4500"/>
            </a:lvl1pPr>
          </a:lstStyle>
          <a:p>
            <a:r>
              <a:rPr lang="zh-CN" altLang="en-US" smtClean="0"/>
              <a:t>单击此处编辑母版标题样式</a:t>
            </a:r>
            <a:endParaRPr lang="zh-CN" altLang="en-US"/>
          </a:p>
        </p:txBody>
      </p:sp>
      <p:sp>
        <p:nvSpPr>
          <p:cNvPr id="3" name="文本占位符 2"/>
          <p:cNvSpPr>
            <a:spLocks noGrp="1"/>
          </p:cNvSpPr>
          <p:nvPr>
            <p:ph type="body" idx="1" hasCustomPrompt="1"/>
          </p:nvPr>
        </p:nvSpPr>
        <p:spPr>
          <a:xfrm>
            <a:off x="623888" y="3442098"/>
            <a:ext cx="7886700" cy="1125140"/>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zh-CN" altLang="en-US" smtClean="0"/>
              <a:t>编辑母版文本样式</a:t>
            </a:r>
          </a:p>
        </p:txBody>
      </p:sp>
      <p:sp>
        <p:nvSpPr>
          <p:cNvPr id="4" name="日期占位符 3"/>
          <p:cNvSpPr>
            <a:spLocks noGrp="1"/>
          </p:cNvSpPr>
          <p:nvPr>
            <p:ph type="dt" sz="half" idx="10"/>
          </p:nvPr>
        </p:nvSpPr>
        <p:spPr/>
        <p:txBody>
          <a:bodyPr/>
          <a:lstStyle/>
          <a:p>
            <a:pPr marL="0" marR="0" lvl="0" indent="0" algn="l" defTabSz="685800" rtl="0" eaLnBrk="1" fontAlgn="auto" latinLnBrk="0" hangingPunct="1">
              <a:lnSpc>
                <a:spcPct val="100000"/>
              </a:lnSpc>
              <a:spcBef>
                <a:spcPts val="0"/>
              </a:spcBef>
              <a:spcAft>
                <a:spcPts val="0"/>
              </a:spcAft>
              <a:buClrTx/>
              <a:buSzTx/>
              <a:buFontTx/>
              <a:buNone/>
              <a:defRPr/>
            </a:pPr>
            <a:fld id="{9CE5B826-6809-49B3-9B4B-177D412235B0}" type="datetimeFigureOut">
              <a:rPr kumimoji="0" lang="zh-CN" altLang="en-US" sz="900" b="0" i="0" u="none" strike="noStrike" kern="1200" cap="none" spc="0" normalizeH="0" baseline="0" noProof="0" smtClean="0">
                <a:ln>
                  <a:noFill/>
                </a:ln>
                <a:solidFill>
                  <a:prstClr val="black">
                    <a:tint val="75000"/>
                  </a:prstClr>
                </a:solidFill>
                <a:effectLst/>
                <a:uLnTx/>
                <a:uFillTx/>
                <a:latin typeface="等线"/>
                <a:ea typeface="微软雅黑" panose="020B0503020204020204" charset="-122"/>
                <a:cs typeface="+mn-cs"/>
              </a:rPr>
              <a:t>2020/10/7 Wednesday</a:t>
            </a:fld>
            <a:endParaRPr kumimoji="0" lang="zh-CN" altLang="en-US" sz="900" b="0" i="0" u="none" strike="noStrike" kern="1200" cap="none" spc="0" normalizeH="0" baseline="0" noProof="0">
              <a:ln>
                <a:noFill/>
              </a:ln>
              <a:solidFill>
                <a:prstClr val="black">
                  <a:tint val="75000"/>
                </a:prstClr>
              </a:solidFill>
              <a:effectLst/>
              <a:uLnTx/>
              <a:uFillTx/>
              <a:latin typeface="等线"/>
              <a:ea typeface="微软雅黑" panose="020B0503020204020204" charset="-122"/>
              <a:cs typeface="+mn-cs"/>
            </a:endParaRPr>
          </a:p>
        </p:txBody>
      </p:sp>
      <p:sp>
        <p:nvSpPr>
          <p:cNvPr id="5" name="页脚占位符 4"/>
          <p:cNvSpPr>
            <a:spLocks noGrp="1"/>
          </p:cNvSpPr>
          <p:nvPr>
            <p:ph type="ftr" sz="quarter" idx="11"/>
          </p:nvPr>
        </p:nvSpPr>
        <p:spPr/>
        <p:txBody>
          <a:bodyPr/>
          <a:lstStyle/>
          <a:p>
            <a:pPr marL="0" marR="0" lvl="0" indent="0" algn="ctr" defTabSz="685800" rtl="0" eaLnBrk="1" fontAlgn="auto" latinLnBrk="0" hangingPunct="1">
              <a:lnSpc>
                <a:spcPct val="100000"/>
              </a:lnSpc>
              <a:spcBef>
                <a:spcPts val="0"/>
              </a:spcBef>
              <a:spcAft>
                <a:spcPts val="0"/>
              </a:spcAft>
              <a:buClrTx/>
              <a:buSzTx/>
              <a:buFontTx/>
              <a:buNone/>
              <a:defRPr/>
            </a:pPr>
            <a:endParaRPr kumimoji="0" lang="zh-CN" altLang="en-US" sz="900" b="0" i="0" u="none" strike="noStrike" kern="1200" cap="none" spc="0" normalizeH="0" baseline="0" noProof="0">
              <a:ln>
                <a:noFill/>
              </a:ln>
              <a:solidFill>
                <a:prstClr val="black">
                  <a:tint val="75000"/>
                </a:prstClr>
              </a:solidFill>
              <a:effectLst/>
              <a:uLnTx/>
              <a:uFillTx/>
              <a:latin typeface="等线"/>
              <a:ea typeface="微软雅黑" panose="020B0503020204020204" charset="-122"/>
              <a:cs typeface="+mn-cs"/>
            </a:endParaRPr>
          </a:p>
        </p:txBody>
      </p:sp>
      <p:sp>
        <p:nvSpPr>
          <p:cNvPr id="6" name="灯片编号占位符 5"/>
          <p:cNvSpPr>
            <a:spLocks noGrp="1"/>
          </p:cNvSpPr>
          <p:nvPr>
            <p:ph type="sldNum" sz="quarter" idx="12"/>
          </p:nvPr>
        </p:nvSpPr>
        <p:spPr/>
        <p:txBody>
          <a:bodyPr/>
          <a:lstStyle/>
          <a:p>
            <a:pPr marL="0" marR="0" lvl="0" indent="0" algn="r" defTabSz="685800" rtl="0" eaLnBrk="1" fontAlgn="auto" latinLnBrk="0" hangingPunct="1">
              <a:lnSpc>
                <a:spcPct val="100000"/>
              </a:lnSpc>
              <a:spcBef>
                <a:spcPts val="0"/>
              </a:spcBef>
              <a:spcAft>
                <a:spcPts val="0"/>
              </a:spcAft>
              <a:buClrTx/>
              <a:buSzTx/>
              <a:buFontTx/>
              <a:buNone/>
              <a:defRPr/>
            </a:pPr>
            <a:fld id="{601AD0B5-09AD-499F-88BC-01FCE55CDA76}" type="slidenum">
              <a:rPr kumimoji="0" lang="zh-CN" altLang="en-US" sz="900" b="0" i="0" u="none" strike="noStrike" kern="1200" cap="none" spc="0" normalizeH="0" baseline="0" noProof="0" smtClean="0">
                <a:ln>
                  <a:noFill/>
                </a:ln>
                <a:solidFill>
                  <a:prstClr val="black">
                    <a:tint val="75000"/>
                  </a:prstClr>
                </a:solidFill>
                <a:effectLst/>
                <a:uLnTx/>
                <a:uFillTx/>
                <a:latin typeface="等线"/>
                <a:ea typeface="微软雅黑" panose="020B0503020204020204" charset="-122"/>
                <a:cs typeface="+mn-cs"/>
              </a:rPr>
              <a:t>‹#›</a:t>
            </a:fld>
            <a:endParaRPr kumimoji="0" lang="zh-CN" altLang="en-US" sz="900" b="0" i="0" u="none" strike="noStrike" kern="1200" cap="none" spc="0" normalizeH="0" baseline="0" noProof="0">
              <a:ln>
                <a:noFill/>
              </a:ln>
              <a:solidFill>
                <a:prstClr val="black">
                  <a:tint val="75000"/>
                </a:prstClr>
              </a:solidFill>
              <a:effectLst/>
              <a:uLnTx/>
              <a:uFillTx/>
              <a:latin typeface="等线"/>
              <a:ea typeface="微软雅黑" panose="020B0503020204020204" charset="-122"/>
              <a:cs typeface="+mn-cs"/>
            </a:endParaRPr>
          </a:p>
        </p:txBody>
      </p:sp>
    </p:spTree>
  </p:cSld>
  <p:clrMapOvr>
    <a:masterClrMapping/>
  </p:clrMapOvr>
  <mc:AlternateContent xmlns:mc="http://schemas.openxmlformats.org/markup-compatibility/2006" xmlns:p14="http://schemas.microsoft.com/office/powerpoint/2010/main">
    <mc:Choice Requires="p14">
      <p:transition spd="slow" p14:dur="1600" advClick="0" advTm="13210">
        <p14:gallery dir="l"/>
      </p:transition>
    </mc:Choice>
    <mc:Fallback xmlns="">
      <p:transition spd="slow" advClick="0" advTm="13210">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hasCustomPrompt="1"/>
          </p:nvPr>
        </p:nvSpPr>
        <p:spPr>
          <a:xfrm>
            <a:off x="628650" y="1369219"/>
            <a:ext cx="3886200" cy="3263504"/>
          </a:xfrm>
        </p:spPr>
        <p:txBody>
          <a:bodyPr/>
          <a:lstStyle/>
          <a:p>
            <a:pPr lvl="0"/>
            <a:r>
              <a:rPr lang="zh-CN" altLang="en-US" smtClean="0"/>
              <a:t>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内容占位符 3"/>
          <p:cNvSpPr>
            <a:spLocks noGrp="1"/>
          </p:cNvSpPr>
          <p:nvPr>
            <p:ph sz="half" idx="2" hasCustomPrompt="1"/>
          </p:nvPr>
        </p:nvSpPr>
        <p:spPr>
          <a:xfrm>
            <a:off x="4629150" y="1369219"/>
            <a:ext cx="3886200" cy="3263504"/>
          </a:xfrm>
        </p:spPr>
        <p:txBody>
          <a:bodyPr/>
          <a:lstStyle/>
          <a:p>
            <a:pPr lvl="0"/>
            <a:r>
              <a:rPr lang="zh-CN" altLang="en-US" smtClean="0"/>
              <a:t>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日期占位符 4"/>
          <p:cNvSpPr>
            <a:spLocks noGrp="1"/>
          </p:cNvSpPr>
          <p:nvPr>
            <p:ph type="dt" sz="half" idx="10"/>
          </p:nvPr>
        </p:nvSpPr>
        <p:spPr/>
        <p:txBody>
          <a:bodyPr/>
          <a:lstStyle/>
          <a:p>
            <a:pPr marL="0" marR="0" lvl="0" indent="0" algn="l" defTabSz="685800" rtl="0" eaLnBrk="1" fontAlgn="auto" latinLnBrk="0" hangingPunct="1">
              <a:lnSpc>
                <a:spcPct val="100000"/>
              </a:lnSpc>
              <a:spcBef>
                <a:spcPts val="0"/>
              </a:spcBef>
              <a:spcAft>
                <a:spcPts val="0"/>
              </a:spcAft>
              <a:buClrTx/>
              <a:buSzTx/>
              <a:buFontTx/>
              <a:buNone/>
              <a:defRPr/>
            </a:pPr>
            <a:fld id="{9CE5B826-6809-49B3-9B4B-177D412235B0}" type="datetimeFigureOut">
              <a:rPr kumimoji="0" lang="zh-CN" altLang="en-US" sz="900" b="0" i="0" u="none" strike="noStrike" kern="1200" cap="none" spc="0" normalizeH="0" baseline="0" noProof="0" smtClean="0">
                <a:ln>
                  <a:noFill/>
                </a:ln>
                <a:solidFill>
                  <a:prstClr val="black">
                    <a:tint val="75000"/>
                  </a:prstClr>
                </a:solidFill>
                <a:effectLst/>
                <a:uLnTx/>
                <a:uFillTx/>
                <a:latin typeface="等线"/>
                <a:ea typeface="微软雅黑" panose="020B0503020204020204" charset="-122"/>
                <a:cs typeface="+mn-cs"/>
              </a:rPr>
              <a:t>2020/10/7 Wednesday</a:t>
            </a:fld>
            <a:endParaRPr kumimoji="0" lang="zh-CN" altLang="en-US" sz="900" b="0" i="0" u="none" strike="noStrike" kern="1200" cap="none" spc="0" normalizeH="0" baseline="0" noProof="0">
              <a:ln>
                <a:noFill/>
              </a:ln>
              <a:solidFill>
                <a:prstClr val="black">
                  <a:tint val="75000"/>
                </a:prstClr>
              </a:solidFill>
              <a:effectLst/>
              <a:uLnTx/>
              <a:uFillTx/>
              <a:latin typeface="等线"/>
              <a:ea typeface="微软雅黑" panose="020B0503020204020204" charset="-122"/>
              <a:cs typeface="+mn-cs"/>
            </a:endParaRPr>
          </a:p>
        </p:txBody>
      </p:sp>
      <p:sp>
        <p:nvSpPr>
          <p:cNvPr id="6" name="页脚占位符 5"/>
          <p:cNvSpPr>
            <a:spLocks noGrp="1"/>
          </p:cNvSpPr>
          <p:nvPr>
            <p:ph type="ftr" sz="quarter" idx="11"/>
          </p:nvPr>
        </p:nvSpPr>
        <p:spPr/>
        <p:txBody>
          <a:bodyPr/>
          <a:lstStyle/>
          <a:p>
            <a:pPr marL="0" marR="0" lvl="0" indent="0" algn="ctr" defTabSz="685800" rtl="0" eaLnBrk="1" fontAlgn="auto" latinLnBrk="0" hangingPunct="1">
              <a:lnSpc>
                <a:spcPct val="100000"/>
              </a:lnSpc>
              <a:spcBef>
                <a:spcPts val="0"/>
              </a:spcBef>
              <a:spcAft>
                <a:spcPts val="0"/>
              </a:spcAft>
              <a:buClrTx/>
              <a:buSzTx/>
              <a:buFontTx/>
              <a:buNone/>
              <a:defRPr/>
            </a:pPr>
            <a:endParaRPr kumimoji="0" lang="zh-CN" altLang="en-US" sz="900" b="0" i="0" u="none" strike="noStrike" kern="1200" cap="none" spc="0" normalizeH="0" baseline="0" noProof="0">
              <a:ln>
                <a:noFill/>
              </a:ln>
              <a:solidFill>
                <a:prstClr val="black">
                  <a:tint val="75000"/>
                </a:prstClr>
              </a:solidFill>
              <a:effectLst/>
              <a:uLnTx/>
              <a:uFillTx/>
              <a:latin typeface="等线"/>
              <a:ea typeface="微软雅黑" panose="020B0503020204020204" charset="-122"/>
              <a:cs typeface="+mn-cs"/>
            </a:endParaRPr>
          </a:p>
        </p:txBody>
      </p:sp>
      <p:sp>
        <p:nvSpPr>
          <p:cNvPr id="7" name="灯片编号占位符 6"/>
          <p:cNvSpPr>
            <a:spLocks noGrp="1"/>
          </p:cNvSpPr>
          <p:nvPr>
            <p:ph type="sldNum" sz="quarter" idx="12"/>
          </p:nvPr>
        </p:nvSpPr>
        <p:spPr/>
        <p:txBody>
          <a:bodyPr/>
          <a:lstStyle/>
          <a:p>
            <a:pPr marL="0" marR="0" lvl="0" indent="0" algn="r" defTabSz="685800" rtl="0" eaLnBrk="1" fontAlgn="auto" latinLnBrk="0" hangingPunct="1">
              <a:lnSpc>
                <a:spcPct val="100000"/>
              </a:lnSpc>
              <a:spcBef>
                <a:spcPts val="0"/>
              </a:spcBef>
              <a:spcAft>
                <a:spcPts val="0"/>
              </a:spcAft>
              <a:buClrTx/>
              <a:buSzTx/>
              <a:buFontTx/>
              <a:buNone/>
              <a:defRPr/>
            </a:pPr>
            <a:fld id="{601AD0B5-09AD-499F-88BC-01FCE55CDA76}" type="slidenum">
              <a:rPr kumimoji="0" lang="zh-CN" altLang="en-US" sz="900" b="0" i="0" u="none" strike="noStrike" kern="1200" cap="none" spc="0" normalizeH="0" baseline="0" noProof="0" smtClean="0">
                <a:ln>
                  <a:noFill/>
                </a:ln>
                <a:solidFill>
                  <a:prstClr val="black">
                    <a:tint val="75000"/>
                  </a:prstClr>
                </a:solidFill>
                <a:effectLst/>
                <a:uLnTx/>
                <a:uFillTx/>
                <a:latin typeface="等线"/>
                <a:ea typeface="微软雅黑" panose="020B0503020204020204" charset="-122"/>
                <a:cs typeface="+mn-cs"/>
              </a:rPr>
              <a:t>‹#›</a:t>
            </a:fld>
            <a:endParaRPr kumimoji="0" lang="zh-CN" altLang="en-US" sz="900" b="0" i="0" u="none" strike="noStrike" kern="1200" cap="none" spc="0" normalizeH="0" baseline="0" noProof="0">
              <a:ln>
                <a:noFill/>
              </a:ln>
              <a:solidFill>
                <a:prstClr val="black">
                  <a:tint val="75000"/>
                </a:prstClr>
              </a:solidFill>
              <a:effectLst/>
              <a:uLnTx/>
              <a:uFillTx/>
              <a:latin typeface="等线"/>
              <a:ea typeface="微软雅黑" panose="020B0503020204020204" charset="-122"/>
              <a:cs typeface="+mn-cs"/>
            </a:endParaRPr>
          </a:p>
        </p:txBody>
      </p:sp>
    </p:spTree>
  </p:cSld>
  <p:clrMapOvr>
    <a:masterClrMapping/>
  </p:clrMapOvr>
  <mc:AlternateContent xmlns:mc="http://schemas.openxmlformats.org/markup-compatibility/2006" xmlns:p14="http://schemas.microsoft.com/office/powerpoint/2010/main">
    <mc:Choice Requires="p14">
      <p:transition spd="slow" p14:dur="1600" advClick="0" advTm="13210">
        <p14:gallery dir="l"/>
      </p:transition>
    </mc:Choice>
    <mc:Fallback xmlns="">
      <p:transition spd="slow" advClick="0" advTm="13210">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629841" y="273844"/>
            <a:ext cx="7886700" cy="994172"/>
          </a:xfrm>
        </p:spPr>
        <p:txBody>
          <a:bodyPr/>
          <a:lstStyle/>
          <a:p>
            <a:r>
              <a:rPr lang="zh-CN" altLang="en-US" smtClean="0"/>
              <a:t>单击此处编辑母版标题样式</a:t>
            </a:r>
            <a:endParaRPr lang="zh-CN" altLang="en-US"/>
          </a:p>
        </p:txBody>
      </p:sp>
      <p:sp>
        <p:nvSpPr>
          <p:cNvPr id="3" name="文本占位符 2"/>
          <p:cNvSpPr>
            <a:spLocks noGrp="1"/>
          </p:cNvSpPr>
          <p:nvPr>
            <p:ph type="body" idx="1" hasCustomPrompt="1"/>
          </p:nvPr>
        </p:nvSpPr>
        <p:spPr>
          <a:xfrm>
            <a:off x="629842" y="1260872"/>
            <a:ext cx="3868340"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zh-CN" altLang="en-US" smtClean="0"/>
              <a:t>编辑母版文本样式</a:t>
            </a:r>
          </a:p>
        </p:txBody>
      </p:sp>
      <p:sp>
        <p:nvSpPr>
          <p:cNvPr id="4" name="内容占位符 3"/>
          <p:cNvSpPr>
            <a:spLocks noGrp="1"/>
          </p:cNvSpPr>
          <p:nvPr>
            <p:ph sz="half" idx="2" hasCustomPrompt="1"/>
          </p:nvPr>
        </p:nvSpPr>
        <p:spPr>
          <a:xfrm>
            <a:off x="629842" y="1878806"/>
            <a:ext cx="3868340" cy="2763441"/>
          </a:xfrm>
        </p:spPr>
        <p:txBody>
          <a:bodyPr/>
          <a:lstStyle/>
          <a:p>
            <a:pPr lvl="0"/>
            <a:r>
              <a:rPr lang="zh-CN" altLang="en-US" smtClean="0"/>
              <a:t>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文本占位符 4"/>
          <p:cNvSpPr>
            <a:spLocks noGrp="1"/>
          </p:cNvSpPr>
          <p:nvPr>
            <p:ph type="body" sz="quarter" idx="3" hasCustomPrompt="1"/>
          </p:nvPr>
        </p:nvSpPr>
        <p:spPr>
          <a:xfrm>
            <a:off x="4629150" y="1260872"/>
            <a:ext cx="3887391"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zh-CN" altLang="en-US" smtClean="0"/>
              <a:t>编辑母版文本样式</a:t>
            </a:r>
          </a:p>
        </p:txBody>
      </p:sp>
      <p:sp>
        <p:nvSpPr>
          <p:cNvPr id="6" name="内容占位符 5"/>
          <p:cNvSpPr>
            <a:spLocks noGrp="1"/>
          </p:cNvSpPr>
          <p:nvPr>
            <p:ph sz="quarter" idx="4" hasCustomPrompt="1"/>
          </p:nvPr>
        </p:nvSpPr>
        <p:spPr>
          <a:xfrm>
            <a:off x="4629150" y="1878806"/>
            <a:ext cx="3887391" cy="2763441"/>
          </a:xfrm>
        </p:spPr>
        <p:txBody>
          <a:bodyPr/>
          <a:lstStyle/>
          <a:p>
            <a:pPr lvl="0"/>
            <a:r>
              <a:rPr lang="zh-CN" altLang="en-US" smtClean="0"/>
              <a:t>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7" name="日期占位符 6"/>
          <p:cNvSpPr>
            <a:spLocks noGrp="1"/>
          </p:cNvSpPr>
          <p:nvPr>
            <p:ph type="dt" sz="half" idx="10"/>
          </p:nvPr>
        </p:nvSpPr>
        <p:spPr/>
        <p:txBody>
          <a:bodyPr/>
          <a:lstStyle/>
          <a:p>
            <a:pPr marL="0" marR="0" lvl="0" indent="0" algn="l" defTabSz="685800" rtl="0" eaLnBrk="1" fontAlgn="auto" latinLnBrk="0" hangingPunct="1">
              <a:lnSpc>
                <a:spcPct val="100000"/>
              </a:lnSpc>
              <a:spcBef>
                <a:spcPts val="0"/>
              </a:spcBef>
              <a:spcAft>
                <a:spcPts val="0"/>
              </a:spcAft>
              <a:buClrTx/>
              <a:buSzTx/>
              <a:buFontTx/>
              <a:buNone/>
              <a:defRPr/>
            </a:pPr>
            <a:fld id="{9CE5B826-6809-49B3-9B4B-177D412235B0}" type="datetimeFigureOut">
              <a:rPr kumimoji="0" lang="zh-CN" altLang="en-US" sz="900" b="0" i="0" u="none" strike="noStrike" kern="1200" cap="none" spc="0" normalizeH="0" baseline="0" noProof="0" smtClean="0">
                <a:ln>
                  <a:noFill/>
                </a:ln>
                <a:solidFill>
                  <a:prstClr val="black">
                    <a:tint val="75000"/>
                  </a:prstClr>
                </a:solidFill>
                <a:effectLst/>
                <a:uLnTx/>
                <a:uFillTx/>
                <a:latin typeface="等线"/>
                <a:ea typeface="微软雅黑" panose="020B0503020204020204" charset="-122"/>
                <a:cs typeface="+mn-cs"/>
              </a:rPr>
              <a:t>2020/10/7 Wednesday</a:t>
            </a:fld>
            <a:endParaRPr kumimoji="0" lang="zh-CN" altLang="en-US" sz="900" b="0" i="0" u="none" strike="noStrike" kern="1200" cap="none" spc="0" normalizeH="0" baseline="0" noProof="0">
              <a:ln>
                <a:noFill/>
              </a:ln>
              <a:solidFill>
                <a:prstClr val="black">
                  <a:tint val="75000"/>
                </a:prstClr>
              </a:solidFill>
              <a:effectLst/>
              <a:uLnTx/>
              <a:uFillTx/>
              <a:latin typeface="等线"/>
              <a:ea typeface="微软雅黑" panose="020B0503020204020204" charset="-122"/>
              <a:cs typeface="+mn-cs"/>
            </a:endParaRPr>
          </a:p>
        </p:txBody>
      </p:sp>
      <p:sp>
        <p:nvSpPr>
          <p:cNvPr id="8" name="页脚占位符 7"/>
          <p:cNvSpPr>
            <a:spLocks noGrp="1"/>
          </p:cNvSpPr>
          <p:nvPr>
            <p:ph type="ftr" sz="quarter" idx="11"/>
          </p:nvPr>
        </p:nvSpPr>
        <p:spPr/>
        <p:txBody>
          <a:bodyPr/>
          <a:lstStyle/>
          <a:p>
            <a:pPr marL="0" marR="0" lvl="0" indent="0" algn="ctr" defTabSz="685800" rtl="0" eaLnBrk="1" fontAlgn="auto" latinLnBrk="0" hangingPunct="1">
              <a:lnSpc>
                <a:spcPct val="100000"/>
              </a:lnSpc>
              <a:spcBef>
                <a:spcPts val="0"/>
              </a:spcBef>
              <a:spcAft>
                <a:spcPts val="0"/>
              </a:spcAft>
              <a:buClrTx/>
              <a:buSzTx/>
              <a:buFontTx/>
              <a:buNone/>
              <a:defRPr/>
            </a:pPr>
            <a:endParaRPr kumimoji="0" lang="zh-CN" altLang="en-US" sz="900" b="0" i="0" u="none" strike="noStrike" kern="1200" cap="none" spc="0" normalizeH="0" baseline="0" noProof="0">
              <a:ln>
                <a:noFill/>
              </a:ln>
              <a:solidFill>
                <a:prstClr val="black">
                  <a:tint val="75000"/>
                </a:prstClr>
              </a:solidFill>
              <a:effectLst/>
              <a:uLnTx/>
              <a:uFillTx/>
              <a:latin typeface="等线"/>
              <a:ea typeface="微软雅黑" panose="020B0503020204020204" charset="-122"/>
              <a:cs typeface="+mn-cs"/>
            </a:endParaRPr>
          </a:p>
        </p:txBody>
      </p:sp>
      <p:sp>
        <p:nvSpPr>
          <p:cNvPr id="9" name="灯片编号占位符 8"/>
          <p:cNvSpPr>
            <a:spLocks noGrp="1"/>
          </p:cNvSpPr>
          <p:nvPr>
            <p:ph type="sldNum" sz="quarter" idx="12"/>
          </p:nvPr>
        </p:nvSpPr>
        <p:spPr/>
        <p:txBody>
          <a:bodyPr/>
          <a:lstStyle/>
          <a:p>
            <a:pPr marL="0" marR="0" lvl="0" indent="0" algn="r" defTabSz="685800" rtl="0" eaLnBrk="1" fontAlgn="auto" latinLnBrk="0" hangingPunct="1">
              <a:lnSpc>
                <a:spcPct val="100000"/>
              </a:lnSpc>
              <a:spcBef>
                <a:spcPts val="0"/>
              </a:spcBef>
              <a:spcAft>
                <a:spcPts val="0"/>
              </a:spcAft>
              <a:buClrTx/>
              <a:buSzTx/>
              <a:buFontTx/>
              <a:buNone/>
              <a:defRPr/>
            </a:pPr>
            <a:fld id="{601AD0B5-09AD-499F-88BC-01FCE55CDA76}" type="slidenum">
              <a:rPr kumimoji="0" lang="zh-CN" altLang="en-US" sz="900" b="0" i="0" u="none" strike="noStrike" kern="1200" cap="none" spc="0" normalizeH="0" baseline="0" noProof="0" smtClean="0">
                <a:ln>
                  <a:noFill/>
                </a:ln>
                <a:solidFill>
                  <a:prstClr val="black">
                    <a:tint val="75000"/>
                  </a:prstClr>
                </a:solidFill>
                <a:effectLst/>
                <a:uLnTx/>
                <a:uFillTx/>
                <a:latin typeface="等线"/>
                <a:ea typeface="微软雅黑" panose="020B0503020204020204" charset="-122"/>
                <a:cs typeface="+mn-cs"/>
              </a:rPr>
              <a:t>‹#›</a:t>
            </a:fld>
            <a:endParaRPr kumimoji="0" lang="zh-CN" altLang="en-US" sz="900" b="0" i="0" u="none" strike="noStrike" kern="1200" cap="none" spc="0" normalizeH="0" baseline="0" noProof="0">
              <a:ln>
                <a:noFill/>
              </a:ln>
              <a:solidFill>
                <a:prstClr val="black">
                  <a:tint val="75000"/>
                </a:prstClr>
              </a:solidFill>
              <a:effectLst/>
              <a:uLnTx/>
              <a:uFillTx/>
              <a:latin typeface="等线"/>
              <a:ea typeface="微软雅黑" panose="020B0503020204020204" charset="-122"/>
              <a:cs typeface="+mn-cs"/>
            </a:endParaRPr>
          </a:p>
        </p:txBody>
      </p:sp>
    </p:spTree>
  </p:cSld>
  <p:clrMapOvr>
    <a:masterClrMapping/>
  </p:clrMapOvr>
  <mc:AlternateContent xmlns:mc="http://schemas.openxmlformats.org/markup-compatibility/2006" xmlns:p14="http://schemas.microsoft.com/office/powerpoint/2010/main">
    <mc:Choice Requires="p14">
      <p:transition spd="slow" p14:dur="1600" advClick="0" advTm="13210">
        <p14:gallery dir="l"/>
      </p:transition>
    </mc:Choice>
    <mc:Fallback xmlns="">
      <p:transition spd="slow" advClick="0" advTm="13210">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pPr marL="0" marR="0" lvl="0" indent="0" algn="l" defTabSz="685800" rtl="0" eaLnBrk="1" fontAlgn="auto" latinLnBrk="0" hangingPunct="1">
              <a:lnSpc>
                <a:spcPct val="100000"/>
              </a:lnSpc>
              <a:spcBef>
                <a:spcPts val="0"/>
              </a:spcBef>
              <a:spcAft>
                <a:spcPts val="0"/>
              </a:spcAft>
              <a:buClrTx/>
              <a:buSzTx/>
              <a:buFontTx/>
              <a:buNone/>
              <a:defRPr/>
            </a:pPr>
            <a:fld id="{9CE5B826-6809-49B3-9B4B-177D412235B0}" type="datetimeFigureOut">
              <a:rPr kumimoji="0" lang="zh-CN" altLang="en-US" sz="900" b="0" i="0" u="none" strike="noStrike" kern="1200" cap="none" spc="0" normalizeH="0" baseline="0" noProof="0" smtClean="0">
                <a:ln>
                  <a:noFill/>
                </a:ln>
                <a:solidFill>
                  <a:prstClr val="black">
                    <a:tint val="75000"/>
                  </a:prstClr>
                </a:solidFill>
                <a:effectLst/>
                <a:uLnTx/>
                <a:uFillTx/>
                <a:latin typeface="等线"/>
                <a:ea typeface="微软雅黑" panose="020B0503020204020204" charset="-122"/>
                <a:cs typeface="+mn-cs"/>
              </a:rPr>
              <a:t>2020/10/7 Wednesday</a:t>
            </a:fld>
            <a:endParaRPr kumimoji="0" lang="zh-CN" altLang="en-US" sz="900" b="0" i="0" u="none" strike="noStrike" kern="1200" cap="none" spc="0" normalizeH="0" baseline="0" noProof="0">
              <a:ln>
                <a:noFill/>
              </a:ln>
              <a:solidFill>
                <a:prstClr val="black">
                  <a:tint val="75000"/>
                </a:prstClr>
              </a:solidFill>
              <a:effectLst/>
              <a:uLnTx/>
              <a:uFillTx/>
              <a:latin typeface="等线"/>
              <a:ea typeface="微软雅黑" panose="020B0503020204020204" charset="-122"/>
              <a:cs typeface="+mn-cs"/>
            </a:endParaRPr>
          </a:p>
        </p:txBody>
      </p:sp>
      <p:sp>
        <p:nvSpPr>
          <p:cNvPr id="4" name="页脚占位符 3"/>
          <p:cNvSpPr>
            <a:spLocks noGrp="1"/>
          </p:cNvSpPr>
          <p:nvPr>
            <p:ph type="ftr" sz="quarter" idx="11"/>
          </p:nvPr>
        </p:nvSpPr>
        <p:spPr/>
        <p:txBody>
          <a:bodyPr/>
          <a:lstStyle/>
          <a:p>
            <a:pPr marL="0" marR="0" lvl="0" indent="0" algn="ctr" defTabSz="685800" rtl="0" eaLnBrk="1" fontAlgn="auto" latinLnBrk="0" hangingPunct="1">
              <a:lnSpc>
                <a:spcPct val="100000"/>
              </a:lnSpc>
              <a:spcBef>
                <a:spcPts val="0"/>
              </a:spcBef>
              <a:spcAft>
                <a:spcPts val="0"/>
              </a:spcAft>
              <a:buClrTx/>
              <a:buSzTx/>
              <a:buFontTx/>
              <a:buNone/>
              <a:defRPr/>
            </a:pPr>
            <a:endParaRPr kumimoji="0" lang="zh-CN" altLang="en-US" sz="900" b="0" i="0" u="none" strike="noStrike" kern="1200" cap="none" spc="0" normalizeH="0" baseline="0" noProof="0">
              <a:ln>
                <a:noFill/>
              </a:ln>
              <a:solidFill>
                <a:prstClr val="black">
                  <a:tint val="75000"/>
                </a:prstClr>
              </a:solidFill>
              <a:effectLst/>
              <a:uLnTx/>
              <a:uFillTx/>
              <a:latin typeface="等线"/>
              <a:ea typeface="微软雅黑" panose="020B0503020204020204" charset="-122"/>
              <a:cs typeface="+mn-cs"/>
            </a:endParaRPr>
          </a:p>
        </p:txBody>
      </p:sp>
      <p:sp>
        <p:nvSpPr>
          <p:cNvPr id="5" name="灯片编号占位符 4"/>
          <p:cNvSpPr>
            <a:spLocks noGrp="1"/>
          </p:cNvSpPr>
          <p:nvPr>
            <p:ph type="sldNum" sz="quarter" idx="12"/>
          </p:nvPr>
        </p:nvSpPr>
        <p:spPr/>
        <p:txBody>
          <a:bodyPr/>
          <a:lstStyle/>
          <a:p>
            <a:pPr marL="0" marR="0" lvl="0" indent="0" algn="r" defTabSz="685800" rtl="0" eaLnBrk="1" fontAlgn="auto" latinLnBrk="0" hangingPunct="1">
              <a:lnSpc>
                <a:spcPct val="100000"/>
              </a:lnSpc>
              <a:spcBef>
                <a:spcPts val="0"/>
              </a:spcBef>
              <a:spcAft>
                <a:spcPts val="0"/>
              </a:spcAft>
              <a:buClrTx/>
              <a:buSzTx/>
              <a:buFontTx/>
              <a:buNone/>
              <a:defRPr/>
            </a:pPr>
            <a:fld id="{601AD0B5-09AD-499F-88BC-01FCE55CDA76}" type="slidenum">
              <a:rPr kumimoji="0" lang="zh-CN" altLang="en-US" sz="900" b="0" i="0" u="none" strike="noStrike" kern="1200" cap="none" spc="0" normalizeH="0" baseline="0" noProof="0" smtClean="0">
                <a:ln>
                  <a:noFill/>
                </a:ln>
                <a:solidFill>
                  <a:prstClr val="black">
                    <a:tint val="75000"/>
                  </a:prstClr>
                </a:solidFill>
                <a:effectLst/>
                <a:uLnTx/>
                <a:uFillTx/>
                <a:latin typeface="等线"/>
                <a:ea typeface="微软雅黑" panose="020B0503020204020204" charset="-122"/>
                <a:cs typeface="+mn-cs"/>
              </a:rPr>
              <a:t>‹#›</a:t>
            </a:fld>
            <a:endParaRPr kumimoji="0" lang="zh-CN" altLang="en-US" sz="900" b="0" i="0" u="none" strike="noStrike" kern="1200" cap="none" spc="0" normalizeH="0" baseline="0" noProof="0">
              <a:ln>
                <a:noFill/>
              </a:ln>
              <a:solidFill>
                <a:prstClr val="black">
                  <a:tint val="75000"/>
                </a:prstClr>
              </a:solidFill>
              <a:effectLst/>
              <a:uLnTx/>
              <a:uFillTx/>
              <a:latin typeface="等线"/>
              <a:ea typeface="微软雅黑" panose="020B0503020204020204" charset="-122"/>
              <a:cs typeface="+mn-cs"/>
            </a:endParaRPr>
          </a:p>
        </p:txBody>
      </p:sp>
    </p:spTree>
  </p:cSld>
  <p:clrMapOvr>
    <a:masterClrMapping/>
  </p:clrMapOvr>
  <mc:AlternateContent xmlns:mc="http://schemas.openxmlformats.org/markup-compatibility/2006" xmlns:p14="http://schemas.microsoft.com/office/powerpoint/2010/main">
    <mc:Choice Requires="p14">
      <p:transition spd="slow" p14:dur="1600" advClick="0" advTm="13210">
        <p14:gallery dir="l"/>
      </p:transition>
    </mc:Choice>
    <mc:Fallback xmlns="">
      <p:transition spd="slow" advClick="0" advTm="13210">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pPr marL="0" marR="0" lvl="0" indent="0" algn="l" defTabSz="685800" rtl="0" eaLnBrk="1" fontAlgn="auto" latinLnBrk="0" hangingPunct="1">
              <a:lnSpc>
                <a:spcPct val="100000"/>
              </a:lnSpc>
              <a:spcBef>
                <a:spcPts val="0"/>
              </a:spcBef>
              <a:spcAft>
                <a:spcPts val="0"/>
              </a:spcAft>
              <a:buClrTx/>
              <a:buSzTx/>
              <a:buFontTx/>
              <a:buNone/>
              <a:defRPr/>
            </a:pPr>
            <a:fld id="{9CE5B826-6809-49B3-9B4B-177D412235B0}" type="datetimeFigureOut">
              <a:rPr kumimoji="0" lang="zh-CN" altLang="en-US" sz="900" b="0" i="0" u="none" strike="noStrike" kern="1200" cap="none" spc="0" normalizeH="0" baseline="0" noProof="0" smtClean="0">
                <a:ln>
                  <a:noFill/>
                </a:ln>
                <a:solidFill>
                  <a:prstClr val="black">
                    <a:tint val="75000"/>
                  </a:prstClr>
                </a:solidFill>
                <a:effectLst/>
                <a:uLnTx/>
                <a:uFillTx/>
                <a:latin typeface="等线"/>
                <a:ea typeface="微软雅黑" panose="020B0503020204020204" charset="-122"/>
                <a:cs typeface="+mn-cs"/>
              </a:rPr>
              <a:t>2020/10/7 Wednesday</a:t>
            </a:fld>
            <a:endParaRPr kumimoji="0" lang="zh-CN" altLang="en-US" sz="900" b="0" i="0" u="none" strike="noStrike" kern="1200" cap="none" spc="0" normalizeH="0" baseline="0" noProof="0">
              <a:ln>
                <a:noFill/>
              </a:ln>
              <a:solidFill>
                <a:prstClr val="black">
                  <a:tint val="75000"/>
                </a:prstClr>
              </a:solidFill>
              <a:effectLst/>
              <a:uLnTx/>
              <a:uFillTx/>
              <a:latin typeface="等线"/>
              <a:ea typeface="微软雅黑" panose="020B0503020204020204" charset="-122"/>
              <a:cs typeface="+mn-cs"/>
            </a:endParaRPr>
          </a:p>
        </p:txBody>
      </p:sp>
      <p:sp>
        <p:nvSpPr>
          <p:cNvPr id="3" name="页脚占位符 2"/>
          <p:cNvSpPr>
            <a:spLocks noGrp="1"/>
          </p:cNvSpPr>
          <p:nvPr>
            <p:ph type="ftr" sz="quarter" idx="11"/>
          </p:nvPr>
        </p:nvSpPr>
        <p:spPr/>
        <p:txBody>
          <a:bodyPr/>
          <a:lstStyle/>
          <a:p>
            <a:pPr marL="0" marR="0" lvl="0" indent="0" algn="ctr" defTabSz="685800" rtl="0" eaLnBrk="1" fontAlgn="auto" latinLnBrk="0" hangingPunct="1">
              <a:lnSpc>
                <a:spcPct val="100000"/>
              </a:lnSpc>
              <a:spcBef>
                <a:spcPts val="0"/>
              </a:spcBef>
              <a:spcAft>
                <a:spcPts val="0"/>
              </a:spcAft>
              <a:buClrTx/>
              <a:buSzTx/>
              <a:buFontTx/>
              <a:buNone/>
              <a:defRPr/>
            </a:pPr>
            <a:endParaRPr kumimoji="0" lang="zh-CN" altLang="en-US" sz="900" b="0" i="0" u="none" strike="noStrike" kern="1200" cap="none" spc="0" normalizeH="0" baseline="0" noProof="0">
              <a:ln>
                <a:noFill/>
              </a:ln>
              <a:solidFill>
                <a:prstClr val="black">
                  <a:tint val="75000"/>
                </a:prstClr>
              </a:solidFill>
              <a:effectLst/>
              <a:uLnTx/>
              <a:uFillTx/>
              <a:latin typeface="等线"/>
              <a:ea typeface="微软雅黑" panose="020B0503020204020204" charset="-122"/>
              <a:cs typeface="+mn-cs"/>
            </a:endParaRPr>
          </a:p>
        </p:txBody>
      </p:sp>
      <p:sp>
        <p:nvSpPr>
          <p:cNvPr id="4" name="灯片编号占位符 3"/>
          <p:cNvSpPr>
            <a:spLocks noGrp="1"/>
          </p:cNvSpPr>
          <p:nvPr>
            <p:ph type="sldNum" sz="quarter" idx="12"/>
          </p:nvPr>
        </p:nvSpPr>
        <p:spPr/>
        <p:txBody>
          <a:bodyPr/>
          <a:lstStyle/>
          <a:p>
            <a:pPr marL="0" marR="0" lvl="0" indent="0" algn="r" defTabSz="685800" rtl="0" eaLnBrk="1" fontAlgn="auto" latinLnBrk="0" hangingPunct="1">
              <a:lnSpc>
                <a:spcPct val="100000"/>
              </a:lnSpc>
              <a:spcBef>
                <a:spcPts val="0"/>
              </a:spcBef>
              <a:spcAft>
                <a:spcPts val="0"/>
              </a:spcAft>
              <a:buClrTx/>
              <a:buSzTx/>
              <a:buFontTx/>
              <a:buNone/>
              <a:defRPr/>
            </a:pPr>
            <a:fld id="{601AD0B5-09AD-499F-88BC-01FCE55CDA76}" type="slidenum">
              <a:rPr kumimoji="0" lang="zh-CN" altLang="en-US" sz="900" b="0" i="0" u="none" strike="noStrike" kern="1200" cap="none" spc="0" normalizeH="0" baseline="0" noProof="0" smtClean="0">
                <a:ln>
                  <a:noFill/>
                </a:ln>
                <a:solidFill>
                  <a:prstClr val="black">
                    <a:tint val="75000"/>
                  </a:prstClr>
                </a:solidFill>
                <a:effectLst/>
                <a:uLnTx/>
                <a:uFillTx/>
                <a:latin typeface="等线"/>
                <a:ea typeface="微软雅黑" panose="020B0503020204020204" charset="-122"/>
                <a:cs typeface="+mn-cs"/>
              </a:rPr>
              <a:t>‹#›</a:t>
            </a:fld>
            <a:endParaRPr kumimoji="0" lang="zh-CN" altLang="en-US" sz="900" b="0" i="0" u="none" strike="noStrike" kern="1200" cap="none" spc="0" normalizeH="0" baseline="0" noProof="0">
              <a:ln>
                <a:noFill/>
              </a:ln>
              <a:solidFill>
                <a:prstClr val="black">
                  <a:tint val="75000"/>
                </a:prstClr>
              </a:solidFill>
              <a:effectLst/>
              <a:uLnTx/>
              <a:uFillTx/>
              <a:latin typeface="等线"/>
              <a:ea typeface="微软雅黑" panose="020B0503020204020204" charset="-122"/>
              <a:cs typeface="+mn-cs"/>
            </a:endParaRPr>
          </a:p>
        </p:txBody>
      </p:sp>
    </p:spTree>
  </p:cSld>
  <p:clrMapOvr>
    <a:masterClrMapping/>
  </p:clrMapOvr>
  <mc:AlternateContent xmlns:mc="http://schemas.openxmlformats.org/markup-compatibility/2006" xmlns:p14="http://schemas.microsoft.com/office/powerpoint/2010/main">
    <mc:Choice Requires="p14">
      <p:transition spd="slow" p14:dur="1600" advClick="0" advTm="13210">
        <p14:gallery dir="l"/>
      </p:transition>
    </mc:Choice>
    <mc:Fallback xmlns="">
      <p:transition spd="slow" advClick="0" advTm="13210">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629841" y="342900"/>
            <a:ext cx="2949178" cy="1200150"/>
          </a:xfrm>
        </p:spPr>
        <p:txBody>
          <a:bodyPr anchor="b"/>
          <a:lstStyle>
            <a:lvl1pPr>
              <a:defRPr sz="2400"/>
            </a:lvl1pPr>
          </a:lstStyle>
          <a:p>
            <a:r>
              <a:rPr lang="zh-CN" altLang="en-US" smtClean="0"/>
              <a:t>单击此处编辑母版标题样式</a:t>
            </a:r>
            <a:endParaRPr lang="zh-CN" altLang="en-US"/>
          </a:p>
        </p:txBody>
      </p:sp>
      <p:sp>
        <p:nvSpPr>
          <p:cNvPr id="3" name="内容占位符 2"/>
          <p:cNvSpPr>
            <a:spLocks noGrp="1"/>
          </p:cNvSpPr>
          <p:nvPr>
            <p:ph idx="1" hasCustomPrompt="1"/>
          </p:nvPr>
        </p:nvSpPr>
        <p:spPr>
          <a:xfrm>
            <a:off x="3887391" y="740569"/>
            <a:ext cx="4629150" cy="3655219"/>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zh-CN" altLang="en-US" smtClean="0"/>
              <a:t>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文本占位符 3"/>
          <p:cNvSpPr>
            <a:spLocks noGrp="1"/>
          </p:cNvSpPr>
          <p:nvPr>
            <p:ph type="body" sz="half" idx="2" hasCustomPrompt="1"/>
          </p:nvPr>
        </p:nvSpPr>
        <p:spPr>
          <a:xfrm>
            <a:off x="629841" y="1543050"/>
            <a:ext cx="2949178"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zh-CN" altLang="en-US" smtClean="0"/>
              <a:t>编辑母版文本样式</a:t>
            </a:r>
          </a:p>
        </p:txBody>
      </p:sp>
      <p:sp>
        <p:nvSpPr>
          <p:cNvPr id="5" name="日期占位符 4"/>
          <p:cNvSpPr>
            <a:spLocks noGrp="1"/>
          </p:cNvSpPr>
          <p:nvPr>
            <p:ph type="dt" sz="half" idx="10"/>
          </p:nvPr>
        </p:nvSpPr>
        <p:spPr/>
        <p:txBody>
          <a:bodyPr/>
          <a:lstStyle/>
          <a:p>
            <a:pPr marL="0" marR="0" lvl="0" indent="0" algn="l" defTabSz="685800" rtl="0" eaLnBrk="1" fontAlgn="auto" latinLnBrk="0" hangingPunct="1">
              <a:lnSpc>
                <a:spcPct val="100000"/>
              </a:lnSpc>
              <a:spcBef>
                <a:spcPts val="0"/>
              </a:spcBef>
              <a:spcAft>
                <a:spcPts val="0"/>
              </a:spcAft>
              <a:buClrTx/>
              <a:buSzTx/>
              <a:buFontTx/>
              <a:buNone/>
              <a:defRPr/>
            </a:pPr>
            <a:fld id="{9CE5B826-6809-49B3-9B4B-177D412235B0}" type="datetimeFigureOut">
              <a:rPr kumimoji="0" lang="zh-CN" altLang="en-US" sz="900" b="0" i="0" u="none" strike="noStrike" kern="1200" cap="none" spc="0" normalizeH="0" baseline="0" noProof="0" smtClean="0">
                <a:ln>
                  <a:noFill/>
                </a:ln>
                <a:solidFill>
                  <a:prstClr val="black">
                    <a:tint val="75000"/>
                  </a:prstClr>
                </a:solidFill>
                <a:effectLst/>
                <a:uLnTx/>
                <a:uFillTx/>
                <a:latin typeface="等线"/>
                <a:ea typeface="微软雅黑" panose="020B0503020204020204" charset="-122"/>
                <a:cs typeface="+mn-cs"/>
              </a:rPr>
              <a:t>2020/10/7 Wednesday</a:t>
            </a:fld>
            <a:endParaRPr kumimoji="0" lang="zh-CN" altLang="en-US" sz="900" b="0" i="0" u="none" strike="noStrike" kern="1200" cap="none" spc="0" normalizeH="0" baseline="0" noProof="0">
              <a:ln>
                <a:noFill/>
              </a:ln>
              <a:solidFill>
                <a:prstClr val="black">
                  <a:tint val="75000"/>
                </a:prstClr>
              </a:solidFill>
              <a:effectLst/>
              <a:uLnTx/>
              <a:uFillTx/>
              <a:latin typeface="等线"/>
              <a:ea typeface="微软雅黑" panose="020B0503020204020204" charset="-122"/>
              <a:cs typeface="+mn-cs"/>
            </a:endParaRPr>
          </a:p>
        </p:txBody>
      </p:sp>
      <p:sp>
        <p:nvSpPr>
          <p:cNvPr id="6" name="页脚占位符 5"/>
          <p:cNvSpPr>
            <a:spLocks noGrp="1"/>
          </p:cNvSpPr>
          <p:nvPr>
            <p:ph type="ftr" sz="quarter" idx="11"/>
          </p:nvPr>
        </p:nvSpPr>
        <p:spPr/>
        <p:txBody>
          <a:bodyPr/>
          <a:lstStyle/>
          <a:p>
            <a:pPr marL="0" marR="0" lvl="0" indent="0" algn="ctr" defTabSz="685800" rtl="0" eaLnBrk="1" fontAlgn="auto" latinLnBrk="0" hangingPunct="1">
              <a:lnSpc>
                <a:spcPct val="100000"/>
              </a:lnSpc>
              <a:spcBef>
                <a:spcPts val="0"/>
              </a:spcBef>
              <a:spcAft>
                <a:spcPts val="0"/>
              </a:spcAft>
              <a:buClrTx/>
              <a:buSzTx/>
              <a:buFontTx/>
              <a:buNone/>
              <a:defRPr/>
            </a:pPr>
            <a:endParaRPr kumimoji="0" lang="zh-CN" altLang="en-US" sz="900" b="0" i="0" u="none" strike="noStrike" kern="1200" cap="none" spc="0" normalizeH="0" baseline="0" noProof="0">
              <a:ln>
                <a:noFill/>
              </a:ln>
              <a:solidFill>
                <a:prstClr val="black">
                  <a:tint val="75000"/>
                </a:prstClr>
              </a:solidFill>
              <a:effectLst/>
              <a:uLnTx/>
              <a:uFillTx/>
              <a:latin typeface="等线"/>
              <a:ea typeface="微软雅黑" panose="020B0503020204020204" charset="-122"/>
              <a:cs typeface="+mn-cs"/>
            </a:endParaRPr>
          </a:p>
        </p:txBody>
      </p:sp>
      <p:sp>
        <p:nvSpPr>
          <p:cNvPr id="7" name="灯片编号占位符 6"/>
          <p:cNvSpPr>
            <a:spLocks noGrp="1"/>
          </p:cNvSpPr>
          <p:nvPr>
            <p:ph type="sldNum" sz="quarter" idx="12"/>
          </p:nvPr>
        </p:nvSpPr>
        <p:spPr/>
        <p:txBody>
          <a:bodyPr/>
          <a:lstStyle/>
          <a:p>
            <a:pPr marL="0" marR="0" lvl="0" indent="0" algn="r" defTabSz="685800" rtl="0" eaLnBrk="1" fontAlgn="auto" latinLnBrk="0" hangingPunct="1">
              <a:lnSpc>
                <a:spcPct val="100000"/>
              </a:lnSpc>
              <a:spcBef>
                <a:spcPts val="0"/>
              </a:spcBef>
              <a:spcAft>
                <a:spcPts val="0"/>
              </a:spcAft>
              <a:buClrTx/>
              <a:buSzTx/>
              <a:buFontTx/>
              <a:buNone/>
              <a:defRPr/>
            </a:pPr>
            <a:fld id="{601AD0B5-09AD-499F-88BC-01FCE55CDA76}" type="slidenum">
              <a:rPr kumimoji="0" lang="zh-CN" altLang="en-US" sz="900" b="0" i="0" u="none" strike="noStrike" kern="1200" cap="none" spc="0" normalizeH="0" baseline="0" noProof="0" smtClean="0">
                <a:ln>
                  <a:noFill/>
                </a:ln>
                <a:solidFill>
                  <a:prstClr val="black">
                    <a:tint val="75000"/>
                  </a:prstClr>
                </a:solidFill>
                <a:effectLst/>
                <a:uLnTx/>
                <a:uFillTx/>
                <a:latin typeface="等线"/>
                <a:ea typeface="微软雅黑" panose="020B0503020204020204" charset="-122"/>
                <a:cs typeface="+mn-cs"/>
              </a:rPr>
              <a:t>‹#›</a:t>
            </a:fld>
            <a:endParaRPr kumimoji="0" lang="zh-CN" altLang="en-US" sz="900" b="0" i="0" u="none" strike="noStrike" kern="1200" cap="none" spc="0" normalizeH="0" baseline="0" noProof="0">
              <a:ln>
                <a:noFill/>
              </a:ln>
              <a:solidFill>
                <a:prstClr val="black">
                  <a:tint val="75000"/>
                </a:prstClr>
              </a:solidFill>
              <a:effectLst/>
              <a:uLnTx/>
              <a:uFillTx/>
              <a:latin typeface="等线"/>
              <a:ea typeface="微软雅黑" panose="020B0503020204020204" charset="-122"/>
              <a:cs typeface="+mn-cs"/>
            </a:endParaRPr>
          </a:p>
        </p:txBody>
      </p:sp>
    </p:spTree>
  </p:cSld>
  <p:clrMapOvr>
    <a:masterClrMapping/>
  </p:clrMapOvr>
  <mc:AlternateContent xmlns:mc="http://schemas.openxmlformats.org/markup-compatibility/2006" xmlns:p14="http://schemas.microsoft.com/office/powerpoint/2010/main">
    <mc:Choice Requires="p14">
      <p:transition spd="slow" p14:dur="1600" advClick="0" advTm="13210">
        <p14:gallery dir="l"/>
      </p:transition>
    </mc:Choice>
    <mc:Fallback xmlns="">
      <p:transition spd="slow" advClick="0" advTm="13210">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629841" y="342900"/>
            <a:ext cx="2949178" cy="1200150"/>
          </a:xfrm>
        </p:spPr>
        <p:txBody>
          <a:bodyPr anchor="b"/>
          <a:lstStyle>
            <a:lvl1pPr>
              <a:defRPr sz="2400"/>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3887391" y="740569"/>
            <a:ext cx="4629150" cy="3655219"/>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zh-CN" altLang="en-US"/>
          </a:p>
        </p:txBody>
      </p:sp>
      <p:sp>
        <p:nvSpPr>
          <p:cNvPr id="4" name="文本占位符 3"/>
          <p:cNvSpPr>
            <a:spLocks noGrp="1"/>
          </p:cNvSpPr>
          <p:nvPr>
            <p:ph type="body" sz="half" idx="2" hasCustomPrompt="1"/>
          </p:nvPr>
        </p:nvSpPr>
        <p:spPr>
          <a:xfrm>
            <a:off x="629841" y="1543050"/>
            <a:ext cx="2949178"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zh-CN" altLang="en-US" smtClean="0"/>
              <a:t>编辑母版文本样式</a:t>
            </a:r>
          </a:p>
        </p:txBody>
      </p:sp>
      <p:sp>
        <p:nvSpPr>
          <p:cNvPr id="5" name="日期占位符 4"/>
          <p:cNvSpPr>
            <a:spLocks noGrp="1"/>
          </p:cNvSpPr>
          <p:nvPr>
            <p:ph type="dt" sz="half" idx="10"/>
          </p:nvPr>
        </p:nvSpPr>
        <p:spPr/>
        <p:txBody>
          <a:bodyPr/>
          <a:lstStyle/>
          <a:p>
            <a:pPr marL="0" marR="0" lvl="0" indent="0" algn="l" defTabSz="685800" rtl="0" eaLnBrk="1" fontAlgn="auto" latinLnBrk="0" hangingPunct="1">
              <a:lnSpc>
                <a:spcPct val="100000"/>
              </a:lnSpc>
              <a:spcBef>
                <a:spcPts val="0"/>
              </a:spcBef>
              <a:spcAft>
                <a:spcPts val="0"/>
              </a:spcAft>
              <a:buClrTx/>
              <a:buSzTx/>
              <a:buFontTx/>
              <a:buNone/>
              <a:defRPr/>
            </a:pPr>
            <a:fld id="{9CE5B826-6809-49B3-9B4B-177D412235B0}" type="datetimeFigureOut">
              <a:rPr kumimoji="0" lang="zh-CN" altLang="en-US" sz="900" b="0" i="0" u="none" strike="noStrike" kern="1200" cap="none" spc="0" normalizeH="0" baseline="0" noProof="0" smtClean="0">
                <a:ln>
                  <a:noFill/>
                </a:ln>
                <a:solidFill>
                  <a:prstClr val="black">
                    <a:tint val="75000"/>
                  </a:prstClr>
                </a:solidFill>
                <a:effectLst/>
                <a:uLnTx/>
                <a:uFillTx/>
                <a:latin typeface="等线"/>
                <a:ea typeface="微软雅黑" panose="020B0503020204020204" charset="-122"/>
                <a:cs typeface="+mn-cs"/>
              </a:rPr>
              <a:t>2020/10/7 Wednesday</a:t>
            </a:fld>
            <a:endParaRPr kumimoji="0" lang="zh-CN" altLang="en-US" sz="900" b="0" i="0" u="none" strike="noStrike" kern="1200" cap="none" spc="0" normalizeH="0" baseline="0" noProof="0">
              <a:ln>
                <a:noFill/>
              </a:ln>
              <a:solidFill>
                <a:prstClr val="black">
                  <a:tint val="75000"/>
                </a:prstClr>
              </a:solidFill>
              <a:effectLst/>
              <a:uLnTx/>
              <a:uFillTx/>
              <a:latin typeface="等线"/>
              <a:ea typeface="微软雅黑" panose="020B0503020204020204" charset="-122"/>
              <a:cs typeface="+mn-cs"/>
            </a:endParaRPr>
          </a:p>
        </p:txBody>
      </p:sp>
      <p:sp>
        <p:nvSpPr>
          <p:cNvPr id="6" name="页脚占位符 5"/>
          <p:cNvSpPr>
            <a:spLocks noGrp="1"/>
          </p:cNvSpPr>
          <p:nvPr>
            <p:ph type="ftr" sz="quarter" idx="11"/>
          </p:nvPr>
        </p:nvSpPr>
        <p:spPr/>
        <p:txBody>
          <a:bodyPr/>
          <a:lstStyle/>
          <a:p>
            <a:pPr marL="0" marR="0" lvl="0" indent="0" algn="ctr" defTabSz="685800" rtl="0" eaLnBrk="1" fontAlgn="auto" latinLnBrk="0" hangingPunct="1">
              <a:lnSpc>
                <a:spcPct val="100000"/>
              </a:lnSpc>
              <a:spcBef>
                <a:spcPts val="0"/>
              </a:spcBef>
              <a:spcAft>
                <a:spcPts val="0"/>
              </a:spcAft>
              <a:buClrTx/>
              <a:buSzTx/>
              <a:buFontTx/>
              <a:buNone/>
              <a:defRPr/>
            </a:pPr>
            <a:endParaRPr kumimoji="0" lang="zh-CN" altLang="en-US" sz="900" b="0" i="0" u="none" strike="noStrike" kern="1200" cap="none" spc="0" normalizeH="0" baseline="0" noProof="0">
              <a:ln>
                <a:noFill/>
              </a:ln>
              <a:solidFill>
                <a:prstClr val="black">
                  <a:tint val="75000"/>
                </a:prstClr>
              </a:solidFill>
              <a:effectLst/>
              <a:uLnTx/>
              <a:uFillTx/>
              <a:latin typeface="等线"/>
              <a:ea typeface="微软雅黑" panose="020B0503020204020204" charset="-122"/>
              <a:cs typeface="+mn-cs"/>
            </a:endParaRPr>
          </a:p>
        </p:txBody>
      </p:sp>
      <p:sp>
        <p:nvSpPr>
          <p:cNvPr id="7" name="灯片编号占位符 6"/>
          <p:cNvSpPr>
            <a:spLocks noGrp="1"/>
          </p:cNvSpPr>
          <p:nvPr>
            <p:ph type="sldNum" sz="quarter" idx="12"/>
          </p:nvPr>
        </p:nvSpPr>
        <p:spPr/>
        <p:txBody>
          <a:bodyPr/>
          <a:lstStyle/>
          <a:p>
            <a:pPr marL="0" marR="0" lvl="0" indent="0" algn="r" defTabSz="685800" rtl="0" eaLnBrk="1" fontAlgn="auto" latinLnBrk="0" hangingPunct="1">
              <a:lnSpc>
                <a:spcPct val="100000"/>
              </a:lnSpc>
              <a:spcBef>
                <a:spcPts val="0"/>
              </a:spcBef>
              <a:spcAft>
                <a:spcPts val="0"/>
              </a:spcAft>
              <a:buClrTx/>
              <a:buSzTx/>
              <a:buFontTx/>
              <a:buNone/>
              <a:defRPr/>
            </a:pPr>
            <a:fld id="{601AD0B5-09AD-499F-88BC-01FCE55CDA76}" type="slidenum">
              <a:rPr kumimoji="0" lang="zh-CN" altLang="en-US" sz="900" b="0" i="0" u="none" strike="noStrike" kern="1200" cap="none" spc="0" normalizeH="0" baseline="0" noProof="0" smtClean="0">
                <a:ln>
                  <a:noFill/>
                </a:ln>
                <a:solidFill>
                  <a:prstClr val="black">
                    <a:tint val="75000"/>
                  </a:prstClr>
                </a:solidFill>
                <a:effectLst/>
                <a:uLnTx/>
                <a:uFillTx/>
                <a:latin typeface="等线"/>
                <a:ea typeface="微软雅黑" panose="020B0503020204020204" charset="-122"/>
                <a:cs typeface="+mn-cs"/>
              </a:rPr>
              <a:t>‹#›</a:t>
            </a:fld>
            <a:endParaRPr kumimoji="0" lang="zh-CN" altLang="en-US" sz="900" b="0" i="0" u="none" strike="noStrike" kern="1200" cap="none" spc="0" normalizeH="0" baseline="0" noProof="0">
              <a:ln>
                <a:noFill/>
              </a:ln>
              <a:solidFill>
                <a:prstClr val="black">
                  <a:tint val="75000"/>
                </a:prstClr>
              </a:solidFill>
              <a:effectLst/>
              <a:uLnTx/>
              <a:uFillTx/>
              <a:latin typeface="等线"/>
              <a:ea typeface="微软雅黑" panose="020B0503020204020204" charset="-122"/>
              <a:cs typeface="+mn-cs"/>
            </a:endParaRPr>
          </a:p>
        </p:txBody>
      </p:sp>
    </p:spTree>
  </p:cSld>
  <p:clrMapOvr>
    <a:masterClrMapping/>
  </p:clrMapOvr>
  <mc:AlternateContent xmlns:mc="http://schemas.openxmlformats.org/markup-compatibility/2006" xmlns:p14="http://schemas.microsoft.com/office/powerpoint/2010/main">
    <mc:Choice Requires="p14">
      <p:transition spd="slow" p14:dur="1600" advClick="0" advTm="13210">
        <p14:gallery dir="l"/>
      </p:transition>
    </mc:Choice>
    <mc:Fallback xmlns="">
      <p:transition spd="slow" advClick="0" advTm="13210">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722313" y="3305176"/>
            <a:ext cx="7772400" cy="1021556"/>
          </a:xfrm>
          <a:prstGeom prst="rect">
            <a:avLst/>
          </a:prstGeom>
        </p:spPr>
        <p:txBody>
          <a:bodyPr anchor="t"/>
          <a:lstStyle>
            <a:lvl1pPr algn="l">
              <a:defRPr sz="4000" b="1" cap="all"/>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722313" y="2180035"/>
            <a:ext cx="7772400" cy="1125140"/>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CN" altLang="en-US" smtClean="0"/>
              <a:t>单击此处编辑母版文本样式</a:t>
            </a:r>
          </a:p>
        </p:txBody>
      </p:sp>
    </p:spTree>
  </p:cSld>
  <p:clrMapOvr>
    <a:masterClrMapping/>
  </p:clrMapOvr>
  <mc:AlternateContent xmlns:mc="http://schemas.openxmlformats.org/markup-compatibility/2006" xmlns:p14="http://schemas.microsoft.com/office/powerpoint/2010/main">
    <mc:Choice Requires="p14">
      <p:transition spd="slow" p14:dur="1600" advClick="0" advTm="13210">
        <p14:gallery dir="l"/>
      </p:transition>
    </mc:Choice>
    <mc:Fallback xmlns="">
      <p:transition spd="slow" advClick="0" advTm="13210">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hasCustomPrompt="1"/>
          </p:nvPr>
        </p:nvSpPr>
        <p:spPr/>
        <p:txBody>
          <a:bodyPr vert="eaVert"/>
          <a:lstStyle/>
          <a:p>
            <a:pPr lvl="0"/>
            <a:r>
              <a:rPr lang="zh-CN" altLang="en-US" smtClean="0"/>
              <a:t>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pPr marL="0" marR="0" lvl="0" indent="0" algn="l" defTabSz="685800" rtl="0" eaLnBrk="1" fontAlgn="auto" latinLnBrk="0" hangingPunct="1">
              <a:lnSpc>
                <a:spcPct val="100000"/>
              </a:lnSpc>
              <a:spcBef>
                <a:spcPts val="0"/>
              </a:spcBef>
              <a:spcAft>
                <a:spcPts val="0"/>
              </a:spcAft>
              <a:buClrTx/>
              <a:buSzTx/>
              <a:buFontTx/>
              <a:buNone/>
              <a:defRPr/>
            </a:pPr>
            <a:fld id="{9CE5B826-6809-49B3-9B4B-177D412235B0}" type="datetimeFigureOut">
              <a:rPr kumimoji="0" lang="zh-CN" altLang="en-US" sz="900" b="0" i="0" u="none" strike="noStrike" kern="1200" cap="none" spc="0" normalizeH="0" baseline="0" noProof="0" smtClean="0">
                <a:ln>
                  <a:noFill/>
                </a:ln>
                <a:solidFill>
                  <a:prstClr val="black">
                    <a:tint val="75000"/>
                  </a:prstClr>
                </a:solidFill>
                <a:effectLst/>
                <a:uLnTx/>
                <a:uFillTx/>
                <a:latin typeface="等线"/>
                <a:ea typeface="微软雅黑" panose="020B0503020204020204" charset="-122"/>
                <a:cs typeface="+mn-cs"/>
              </a:rPr>
              <a:t>2020/10/7 Wednesday</a:t>
            </a:fld>
            <a:endParaRPr kumimoji="0" lang="zh-CN" altLang="en-US" sz="900" b="0" i="0" u="none" strike="noStrike" kern="1200" cap="none" spc="0" normalizeH="0" baseline="0" noProof="0">
              <a:ln>
                <a:noFill/>
              </a:ln>
              <a:solidFill>
                <a:prstClr val="black">
                  <a:tint val="75000"/>
                </a:prstClr>
              </a:solidFill>
              <a:effectLst/>
              <a:uLnTx/>
              <a:uFillTx/>
              <a:latin typeface="等线"/>
              <a:ea typeface="微软雅黑" panose="020B0503020204020204" charset="-122"/>
              <a:cs typeface="+mn-cs"/>
            </a:endParaRPr>
          </a:p>
        </p:txBody>
      </p:sp>
      <p:sp>
        <p:nvSpPr>
          <p:cNvPr id="5" name="页脚占位符 4"/>
          <p:cNvSpPr>
            <a:spLocks noGrp="1"/>
          </p:cNvSpPr>
          <p:nvPr>
            <p:ph type="ftr" sz="quarter" idx="11"/>
          </p:nvPr>
        </p:nvSpPr>
        <p:spPr/>
        <p:txBody>
          <a:bodyPr/>
          <a:lstStyle/>
          <a:p>
            <a:pPr marL="0" marR="0" lvl="0" indent="0" algn="ctr" defTabSz="685800" rtl="0" eaLnBrk="1" fontAlgn="auto" latinLnBrk="0" hangingPunct="1">
              <a:lnSpc>
                <a:spcPct val="100000"/>
              </a:lnSpc>
              <a:spcBef>
                <a:spcPts val="0"/>
              </a:spcBef>
              <a:spcAft>
                <a:spcPts val="0"/>
              </a:spcAft>
              <a:buClrTx/>
              <a:buSzTx/>
              <a:buFontTx/>
              <a:buNone/>
              <a:defRPr/>
            </a:pPr>
            <a:endParaRPr kumimoji="0" lang="zh-CN" altLang="en-US" sz="900" b="0" i="0" u="none" strike="noStrike" kern="1200" cap="none" spc="0" normalizeH="0" baseline="0" noProof="0">
              <a:ln>
                <a:noFill/>
              </a:ln>
              <a:solidFill>
                <a:prstClr val="black">
                  <a:tint val="75000"/>
                </a:prstClr>
              </a:solidFill>
              <a:effectLst/>
              <a:uLnTx/>
              <a:uFillTx/>
              <a:latin typeface="等线"/>
              <a:ea typeface="微软雅黑" panose="020B0503020204020204" charset="-122"/>
              <a:cs typeface="+mn-cs"/>
            </a:endParaRPr>
          </a:p>
        </p:txBody>
      </p:sp>
      <p:sp>
        <p:nvSpPr>
          <p:cNvPr id="6" name="灯片编号占位符 5"/>
          <p:cNvSpPr>
            <a:spLocks noGrp="1"/>
          </p:cNvSpPr>
          <p:nvPr>
            <p:ph type="sldNum" sz="quarter" idx="12"/>
          </p:nvPr>
        </p:nvSpPr>
        <p:spPr/>
        <p:txBody>
          <a:bodyPr/>
          <a:lstStyle/>
          <a:p>
            <a:pPr marL="0" marR="0" lvl="0" indent="0" algn="r" defTabSz="685800" rtl="0" eaLnBrk="1" fontAlgn="auto" latinLnBrk="0" hangingPunct="1">
              <a:lnSpc>
                <a:spcPct val="100000"/>
              </a:lnSpc>
              <a:spcBef>
                <a:spcPts val="0"/>
              </a:spcBef>
              <a:spcAft>
                <a:spcPts val="0"/>
              </a:spcAft>
              <a:buClrTx/>
              <a:buSzTx/>
              <a:buFontTx/>
              <a:buNone/>
              <a:defRPr/>
            </a:pPr>
            <a:fld id="{601AD0B5-09AD-499F-88BC-01FCE55CDA76}" type="slidenum">
              <a:rPr kumimoji="0" lang="zh-CN" altLang="en-US" sz="900" b="0" i="0" u="none" strike="noStrike" kern="1200" cap="none" spc="0" normalizeH="0" baseline="0" noProof="0" smtClean="0">
                <a:ln>
                  <a:noFill/>
                </a:ln>
                <a:solidFill>
                  <a:prstClr val="black">
                    <a:tint val="75000"/>
                  </a:prstClr>
                </a:solidFill>
                <a:effectLst/>
                <a:uLnTx/>
                <a:uFillTx/>
                <a:latin typeface="等线"/>
                <a:ea typeface="微软雅黑" panose="020B0503020204020204" charset="-122"/>
                <a:cs typeface="+mn-cs"/>
              </a:rPr>
              <a:t>‹#›</a:t>
            </a:fld>
            <a:endParaRPr kumimoji="0" lang="zh-CN" altLang="en-US" sz="900" b="0" i="0" u="none" strike="noStrike" kern="1200" cap="none" spc="0" normalizeH="0" baseline="0" noProof="0">
              <a:ln>
                <a:noFill/>
              </a:ln>
              <a:solidFill>
                <a:prstClr val="black">
                  <a:tint val="75000"/>
                </a:prstClr>
              </a:solidFill>
              <a:effectLst/>
              <a:uLnTx/>
              <a:uFillTx/>
              <a:latin typeface="等线"/>
              <a:ea typeface="微软雅黑" panose="020B0503020204020204" charset="-122"/>
              <a:cs typeface="+mn-cs"/>
            </a:endParaRPr>
          </a:p>
        </p:txBody>
      </p:sp>
      <p:sp>
        <p:nvSpPr>
          <p:cNvPr id="8" name="矩形 7"/>
          <p:cNvSpPr/>
          <p:nvPr userDrawn="1"/>
        </p:nvSpPr>
        <p:spPr>
          <a:xfrm>
            <a:off x="7238930" y="4781492"/>
            <a:ext cx="775136" cy="246221"/>
          </a:xfrm>
          <a:prstGeom prst="rect">
            <a:avLst/>
          </a:prstGeom>
        </p:spPr>
        <p:txBody>
          <a:bodyPr wrap="square">
            <a:spAutoFit/>
          </a:bodyPr>
          <a:lstStyle/>
          <a:p>
            <a:pPr fontAlgn="auto">
              <a:spcBef>
                <a:spcPts val="0"/>
              </a:spcBef>
              <a:spcAft>
                <a:spcPts val="0"/>
              </a:spcAft>
            </a:pPr>
            <a:r>
              <a:rPr lang="en-US" altLang="zh-CN" sz="100" dirty="0">
                <a:solidFill>
                  <a:prstClr val="white"/>
                </a:solidFill>
                <a:latin typeface="Calibri" panose="020F0502020204030204"/>
                <a:ea typeface="宋体" panose="02010600030101010101" pitchFamily="2" charset="-122"/>
              </a:rPr>
              <a:t>PPT</a:t>
            </a:r>
            <a:r>
              <a:rPr lang="zh-CN" altLang="en-US" sz="100" dirty="0">
                <a:solidFill>
                  <a:prstClr val="white"/>
                </a:solidFill>
                <a:latin typeface="Calibri" panose="020F0502020204030204"/>
                <a:ea typeface="宋体" panose="02010600030101010101" pitchFamily="2" charset="-122"/>
              </a:rPr>
              <a:t>模板下载：</a:t>
            </a:r>
            <a:r>
              <a:rPr lang="en-US" altLang="zh-CN" sz="100" dirty="0">
                <a:solidFill>
                  <a:prstClr val="white"/>
                </a:solidFill>
                <a:latin typeface="Calibri" panose="020F0502020204030204"/>
                <a:ea typeface="宋体" panose="02010600030101010101" pitchFamily="2" charset="-122"/>
              </a:rPr>
              <a:t>www.1ppt.com/moban/     </a:t>
            </a:r>
            <a:r>
              <a:rPr lang="zh-CN" altLang="en-US" sz="100" dirty="0">
                <a:solidFill>
                  <a:prstClr val="white"/>
                </a:solidFill>
                <a:latin typeface="Calibri" panose="020F0502020204030204"/>
                <a:ea typeface="宋体" panose="02010600030101010101" pitchFamily="2" charset="-122"/>
              </a:rPr>
              <a:t>行业</a:t>
            </a:r>
            <a:r>
              <a:rPr lang="en-US" altLang="zh-CN" sz="100" dirty="0">
                <a:solidFill>
                  <a:prstClr val="white"/>
                </a:solidFill>
                <a:latin typeface="Calibri" panose="020F0502020204030204"/>
                <a:ea typeface="宋体" panose="02010600030101010101" pitchFamily="2" charset="-122"/>
              </a:rPr>
              <a:t>PPT</a:t>
            </a:r>
            <a:r>
              <a:rPr lang="zh-CN" altLang="en-US" sz="100" dirty="0">
                <a:solidFill>
                  <a:prstClr val="white"/>
                </a:solidFill>
                <a:latin typeface="Calibri" panose="020F0502020204030204"/>
                <a:ea typeface="宋体" panose="02010600030101010101" pitchFamily="2" charset="-122"/>
              </a:rPr>
              <a:t>模板：</a:t>
            </a:r>
            <a:r>
              <a:rPr lang="en-US" altLang="zh-CN" sz="100" dirty="0">
                <a:solidFill>
                  <a:prstClr val="white"/>
                </a:solidFill>
                <a:latin typeface="Calibri" panose="020F0502020204030204"/>
                <a:ea typeface="宋体" panose="02010600030101010101" pitchFamily="2" charset="-122"/>
              </a:rPr>
              <a:t>www.1ppt.com/hangye/ </a:t>
            </a:r>
          </a:p>
          <a:p>
            <a:pPr fontAlgn="auto">
              <a:spcBef>
                <a:spcPts val="0"/>
              </a:spcBef>
              <a:spcAft>
                <a:spcPts val="0"/>
              </a:spcAft>
            </a:pPr>
            <a:r>
              <a:rPr lang="zh-CN" altLang="en-US" sz="100" dirty="0">
                <a:solidFill>
                  <a:prstClr val="white"/>
                </a:solidFill>
                <a:latin typeface="Calibri" panose="020F0502020204030204"/>
                <a:ea typeface="宋体" panose="02010600030101010101" pitchFamily="2" charset="-122"/>
              </a:rPr>
              <a:t>节日</a:t>
            </a:r>
            <a:r>
              <a:rPr lang="en-US" altLang="zh-CN" sz="100" dirty="0">
                <a:solidFill>
                  <a:prstClr val="white"/>
                </a:solidFill>
                <a:latin typeface="Calibri" panose="020F0502020204030204"/>
                <a:ea typeface="宋体" panose="02010600030101010101" pitchFamily="2" charset="-122"/>
              </a:rPr>
              <a:t>PPT</a:t>
            </a:r>
            <a:r>
              <a:rPr lang="zh-CN" altLang="en-US" sz="100" dirty="0">
                <a:solidFill>
                  <a:prstClr val="white"/>
                </a:solidFill>
                <a:latin typeface="Calibri" panose="020F0502020204030204"/>
                <a:ea typeface="宋体" panose="02010600030101010101" pitchFamily="2" charset="-122"/>
              </a:rPr>
              <a:t>模板：</a:t>
            </a:r>
            <a:r>
              <a:rPr lang="en-US" altLang="zh-CN" sz="100" dirty="0">
                <a:solidFill>
                  <a:prstClr val="white"/>
                </a:solidFill>
                <a:latin typeface="Calibri" panose="020F0502020204030204"/>
                <a:ea typeface="宋体" panose="02010600030101010101" pitchFamily="2" charset="-122"/>
              </a:rPr>
              <a:t>www.1ppt.com/jieri/           PPT</a:t>
            </a:r>
            <a:r>
              <a:rPr lang="zh-CN" altLang="en-US" sz="100" dirty="0">
                <a:solidFill>
                  <a:prstClr val="white"/>
                </a:solidFill>
                <a:latin typeface="Calibri" panose="020F0502020204030204"/>
                <a:ea typeface="宋体" panose="02010600030101010101" pitchFamily="2" charset="-122"/>
              </a:rPr>
              <a:t>素材下载：</a:t>
            </a:r>
            <a:r>
              <a:rPr lang="en-US" altLang="zh-CN" sz="100" dirty="0">
                <a:solidFill>
                  <a:prstClr val="white"/>
                </a:solidFill>
                <a:latin typeface="Calibri" panose="020F0502020204030204"/>
                <a:ea typeface="宋体" panose="02010600030101010101" pitchFamily="2" charset="-122"/>
              </a:rPr>
              <a:t>www.1ppt.com/sucai/</a:t>
            </a:r>
          </a:p>
          <a:p>
            <a:pPr fontAlgn="auto">
              <a:spcBef>
                <a:spcPts val="0"/>
              </a:spcBef>
              <a:spcAft>
                <a:spcPts val="0"/>
              </a:spcAft>
            </a:pPr>
            <a:r>
              <a:rPr lang="en-US" altLang="zh-CN" sz="100" dirty="0">
                <a:solidFill>
                  <a:prstClr val="white"/>
                </a:solidFill>
                <a:latin typeface="Calibri" panose="020F0502020204030204"/>
                <a:ea typeface="宋体" panose="02010600030101010101" pitchFamily="2" charset="-122"/>
              </a:rPr>
              <a:t>PPT</a:t>
            </a:r>
            <a:r>
              <a:rPr lang="zh-CN" altLang="en-US" sz="100" dirty="0">
                <a:solidFill>
                  <a:prstClr val="white"/>
                </a:solidFill>
                <a:latin typeface="Calibri" panose="020F0502020204030204"/>
                <a:ea typeface="宋体" panose="02010600030101010101" pitchFamily="2" charset="-122"/>
              </a:rPr>
              <a:t>背景图片：</a:t>
            </a:r>
            <a:r>
              <a:rPr lang="en-US" altLang="zh-CN" sz="100" dirty="0">
                <a:solidFill>
                  <a:prstClr val="white"/>
                </a:solidFill>
                <a:latin typeface="Calibri" panose="020F0502020204030204"/>
                <a:ea typeface="宋体" panose="02010600030101010101" pitchFamily="2" charset="-122"/>
              </a:rPr>
              <a:t>www.1ppt.com/beijing/      PPT</a:t>
            </a:r>
            <a:r>
              <a:rPr lang="zh-CN" altLang="en-US" sz="100" dirty="0">
                <a:solidFill>
                  <a:prstClr val="white"/>
                </a:solidFill>
                <a:latin typeface="Calibri" panose="020F0502020204030204"/>
                <a:ea typeface="宋体" panose="02010600030101010101" pitchFamily="2" charset="-122"/>
              </a:rPr>
              <a:t>图表下载：</a:t>
            </a:r>
            <a:r>
              <a:rPr lang="en-US" altLang="zh-CN" sz="100" dirty="0">
                <a:solidFill>
                  <a:prstClr val="white"/>
                </a:solidFill>
                <a:latin typeface="Calibri" panose="020F0502020204030204"/>
                <a:ea typeface="宋体" panose="02010600030101010101" pitchFamily="2" charset="-122"/>
              </a:rPr>
              <a:t>www.1ppt.com/tubiao/      </a:t>
            </a:r>
          </a:p>
          <a:p>
            <a:pPr fontAlgn="auto">
              <a:spcBef>
                <a:spcPts val="0"/>
              </a:spcBef>
              <a:spcAft>
                <a:spcPts val="0"/>
              </a:spcAft>
            </a:pPr>
            <a:r>
              <a:rPr lang="zh-CN" altLang="en-US" sz="100" dirty="0">
                <a:solidFill>
                  <a:prstClr val="white"/>
                </a:solidFill>
                <a:latin typeface="Calibri" panose="020F0502020204030204"/>
                <a:ea typeface="宋体" panose="02010600030101010101" pitchFamily="2" charset="-122"/>
              </a:rPr>
              <a:t>优秀</a:t>
            </a:r>
            <a:r>
              <a:rPr lang="en-US" altLang="zh-CN" sz="100" dirty="0">
                <a:solidFill>
                  <a:prstClr val="white"/>
                </a:solidFill>
                <a:latin typeface="Calibri" panose="020F0502020204030204"/>
                <a:ea typeface="宋体" panose="02010600030101010101" pitchFamily="2" charset="-122"/>
              </a:rPr>
              <a:t>PPT</a:t>
            </a:r>
            <a:r>
              <a:rPr lang="zh-CN" altLang="en-US" sz="100" dirty="0">
                <a:solidFill>
                  <a:prstClr val="white"/>
                </a:solidFill>
                <a:latin typeface="Calibri" panose="020F0502020204030204"/>
                <a:ea typeface="宋体" panose="02010600030101010101" pitchFamily="2" charset="-122"/>
              </a:rPr>
              <a:t>下载：</a:t>
            </a:r>
            <a:r>
              <a:rPr lang="en-US" altLang="zh-CN" sz="100" dirty="0">
                <a:solidFill>
                  <a:prstClr val="white"/>
                </a:solidFill>
                <a:latin typeface="Calibri" panose="020F0502020204030204"/>
                <a:ea typeface="宋体" panose="02010600030101010101" pitchFamily="2" charset="-122"/>
              </a:rPr>
              <a:t>www.1ppt.com/xiazai/        PPT</a:t>
            </a:r>
            <a:r>
              <a:rPr lang="zh-CN" altLang="en-US" sz="100" dirty="0">
                <a:solidFill>
                  <a:prstClr val="white"/>
                </a:solidFill>
                <a:latin typeface="Calibri" panose="020F0502020204030204"/>
                <a:ea typeface="宋体" panose="02010600030101010101" pitchFamily="2" charset="-122"/>
              </a:rPr>
              <a:t>教程： </a:t>
            </a:r>
            <a:r>
              <a:rPr lang="en-US" altLang="zh-CN" sz="100" dirty="0">
                <a:solidFill>
                  <a:prstClr val="white"/>
                </a:solidFill>
                <a:latin typeface="Calibri" panose="020F0502020204030204"/>
                <a:ea typeface="宋体" panose="02010600030101010101" pitchFamily="2" charset="-122"/>
              </a:rPr>
              <a:t>www.1ppt.com/powerpoint/      </a:t>
            </a:r>
          </a:p>
          <a:p>
            <a:pPr fontAlgn="auto">
              <a:spcBef>
                <a:spcPts val="0"/>
              </a:spcBef>
              <a:spcAft>
                <a:spcPts val="0"/>
              </a:spcAft>
            </a:pPr>
            <a:r>
              <a:rPr lang="en-US" altLang="zh-CN" sz="100" dirty="0">
                <a:solidFill>
                  <a:prstClr val="white"/>
                </a:solidFill>
                <a:latin typeface="Calibri" panose="020F0502020204030204"/>
                <a:ea typeface="宋体" panose="02010600030101010101" pitchFamily="2" charset="-122"/>
              </a:rPr>
              <a:t>Word</a:t>
            </a:r>
            <a:r>
              <a:rPr lang="zh-CN" altLang="en-US" sz="100" dirty="0">
                <a:solidFill>
                  <a:prstClr val="white"/>
                </a:solidFill>
                <a:latin typeface="Calibri" panose="020F0502020204030204"/>
                <a:ea typeface="宋体" panose="02010600030101010101" pitchFamily="2" charset="-122"/>
              </a:rPr>
              <a:t>教程： </a:t>
            </a:r>
            <a:r>
              <a:rPr lang="en-US" altLang="zh-CN" sz="100" dirty="0">
                <a:solidFill>
                  <a:prstClr val="white"/>
                </a:solidFill>
                <a:latin typeface="Calibri" panose="020F0502020204030204"/>
                <a:ea typeface="宋体" panose="02010600030101010101" pitchFamily="2" charset="-122"/>
              </a:rPr>
              <a:t>www.1ppt.com/word/              Excel</a:t>
            </a:r>
            <a:r>
              <a:rPr lang="zh-CN" altLang="en-US" sz="100" dirty="0">
                <a:solidFill>
                  <a:prstClr val="white"/>
                </a:solidFill>
                <a:latin typeface="Calibri" panose="020F0502020204030204"/>
                <a:ea typeface="宋体" panose="02010600030101010101" pitchFamily="2" charset="-122"/>
              </a:rPr>
              <a:t>教程：</a:t>
            </a:r>
            <a:r>
              <a:rPr lang="en-US" altLang="zh-CN" sz="100" dirty="0">
                <a:solidFill>
                  <a:prstClr val="white"/>
                </a:solidFill>
                <a:latin typeface="Calibri" panose="020F0502020204030204"/>
                <a:ea typeface="宋体" panose="02010600030101010101" pitchFamily="2" charset="-122"/>
              </a:rPr>
              <a:t>www.1ppt.com/excel/  </a:t>
            </a:r>
          </a:p>
          <a:p>
            <a:pPr fontAlgn="auto">
              <a:spcBef>
                <a:spcPts val="0"/>
              </a:spcBef>
              <a:spcAft>
                <a:spcPts val="0"/>
              </a:spcAft>
            </a:pPr>
            <a:r>
              <a:rPr lang="zh-CN" altLang="en-US" sz="100" dirty="0">
                <a:solidFill>
                  <a:prstClr val="white"/>
                </a:solidFill>
                <a:latin typeface="Calibri" panose="020F0502020204030204"/>
                <a:ea typeface="宋体" panose="02010600030101010101" pitchFamily="2" charset="-122"/>
              </a:rPr>
              <a:t>资料下载：</a:t>
            </a:r>
            <a:r>
              <a:rPr lang="en-US" altLang="zh-CN" sz="100" dirty="0">
                <a:solidFill>
                  <a:prstClr val="white"/>
                </a:solidFill>
                <a:latin typeface="Calibri" panose="020F0502020204030204"/>
                <a:ea typeface="宋体" panose="02010600030101010101" pitchFamily="2" charset="-122"/>
              </a:rPr>
              <a:t>www.1ppt.com/ziliao/                PPT</a:t>
            </a:r>
            <a:r>
              <a:rPr lang="zh-CN" altLang="en-US" sz="100" dirty="0">
                <a:solidFill>
                  <a:prstClr val="white"/>
                </a:solidFill>
                <a:latin typeface="Calibri" panose="020F0502020204030204"/>
                <a:ea typeface="宋体" panose="02010600030101010101" pitchFamily="2" charset="-122"/>
              </a:rPr>
              <a:t>课件下载：</a:t>
            </a:r>
            <a:r>
              <a:rPr lang="en-US" altLang="zh-CN" sz="100" dirty="0">
                <a:solidFill>
                  <a:prstClr val="white"/>
                </a:solidFill>
                <a:latin typeface="Calibri" panose="020F0502020204030204"/>
                <a:ea typeface="宋体" panose="02010600030101010101" pitchFamily="2" charset="-122"/>
              </a:rPr>
              <a:t>www.1ppt.com/kejian/ </a:t>
            </a:r>
          </a:p>
          <a:p>
            <a:pPr fontAlgn="auto">
              <a:spcBef>
                <a:spcPts val="0"/>
              </a:spcBef>
              <a:spcAft>
                <a:spcPts val="0"/>
              </a:spcAft>
            </a:pPr>
            <a:r>
              <a:rPr lang="zh-CN" altLang="en-US" sz="100" dirty="0">
                <a:solidFill>
                  <a:prstClr val="white"/>
                </a:solidFill>
                <a:latin typeface="Calibri" panose="020F0502020204030204"/>
                <a:ea typeface="宋体" panose="02010600030101010101" pitchFamily="2" charset="-122"/>
              </a:rPr>
              <a:t>范文下载：</a:t>
            </a:r>
            <a:r>
              <a:rPr lang="en-US" altLang="zh-CN" sz="100" dirty="0">
                <a:solidFill>
                  <a:prstClr val="white"/>
                </a:solidFill>
                <a:latin typeface="Calibri" panose="020F0502020204030204"/>
                <a:ea typeface="宋体" panose="02010600030101010101" pitchFamily="2" charset="-122"/>
              </a:rPr>
              <a:t>www.1ppt.com/fanwen/             </a:t>
            </a:r>
            <a:r>
              <a:rPr lang="zh-CN" altLang="en-US" sz="100" dirty="0">
                <a:solidFill>
                  <a:prstClr val="white"/>
                </a:solidFill>
                <a:latin typeface="Calibri" panose="020F0502020204030204"/>
                <a:ea typeface="宋体" panose="02010600030101010101" pitchFamily="2" charset="-122"/>
              </a:rPr>
              <a:t>试卷下载：</a:t>
            </a:r>
            <a:r>
              <a:rPr lang="en-US" altLang="zh-CN" sz="100" dirty="0">
                <a:solidFill>
                  <a:prstClr val="white"/>
                </a:solidFill>
                <a:latin typeface="Calibri" panose="020F0502020204030204"/>
                <a:ea typeface="宋体" panose="02010600030101010101" pitchFamily="2" charset="-122"/>
              </a:rPr>
              <a:t>www.1ppt.com/shiti/  </a:t>
            </a:r>
          </a:p>
          <a:p>
            <a:pPr fontAlgn="auto">
              <a:spcBef>
                <a:spcPts val="0"/>
              </a:spcBef>
              <a:spcAft>
                <a:spcPts val="0"/>
              </a:spcAft>
            </a:pPr>
            <a:r>
              <a:rPr lang="zh-CN" altLang="en-US" sz="100" dirty="0">
                <a:solidFill>
                  <a:prstClr val="white"/>
                </a:solidFill>
                <a:latin typeface="Calibri" panose="020F0502020204030204"/>
                <a:ea typeface="宋体" panose="02010600030101010101" pitchFamily="2" charset="-122"/>
              </a:rPr>
              <a:t>教案下载：</a:t>
            </a:r>
            <a:r>
              <a:rPr lang="en-US" altLang="zh-CN" sz="100" dirty="0">
                <a:solidFill>
                  <a:prstClr val="white"/>
                </a:solidFill>
                <a:latin typeface="Calibri" panose="020F0502020204030204"/>
                <a:ea typeface="宋体" panose="02010600030101010101" pitchFamily="2" charset="-122"/>
              </a:rPr>
              <a:t>www.1ppt.com/jiaoan/  </a:t>
            </a:r>
            <a:r>
              <a:rPr lang="en-US" altLang="zh-CN" sz="100" dirty="0" smtClean="0">
                <a:solidFill>
                  <a:prstClr val="white"/>
                </a:solidFill>
                <a:latin typeface="Calibri" panose="020F0502020204030204"/>
                <a:ea typeface="宋体" panose="02010600030101010101" pitchFamily="2" charset="-122"/>
              </a:rPr>
              <a:t>      </a:t>
            </a:r>
            <a:endParaRPr lang="en-US" altLang="zh-CN" sz="100" dirty="0">
              <a:solidFill>
                <a:prstClr val="white"/>
              </a:solidFill>
              <a:latin typeface="Calibri" panose="020F0502020204030204"/>
              <a:ea typeface="宋体" panose="02010600030101010101" pitchFamily="2" charset="-122"/>
            </a:endParaRPr>
          </a:p>
          <a:p>
            <a:pPr fontAlgn="auto">
              <a:spcBef>
                <a:spcPts val="0"/>
              </a:spcBef>
              <a:spcAft>
                <a:spcPts val="0"/>
              </a:spcAft>
            </a:pPr>
            <a:r>
              <a:rPr lang="zh-CN" altLang="en-US" sz="100" dirty="0" smtClean="0">
                <a:solidFill>
                  <a:prstClr val="white"/>
                </a:solidFill>
                <a:latin typeface="Calibri" panose="020F0502020204030204"/>
                <a:ea typeface="宋体" panose="02010600030101010101" pitchFamily="2" charset="-122"/>
              </a:rPr>
              <a:t>字体下载：</a:t>
            </a:r>
            <a:r>
              <a:rPr lang="en-US" altLang="zh-CN" sz="100" dirty="0" smtClean="0">
                <a:solidFill>
                  <a:prstClr val="white"/>
                </a:solidFill>
                <a:latin typeface="Calibri" panose="020F0502020204030204"/>
                <a:ea typeface="宋体" panose="02010600030101010101" pitchFamily="2" charset="-122"/>
              </a:rPr>
              <a:t>www.1ppt.com/ziti/</a:t>
            </a:r>
            <a:endParaRPr lang="en-US" altLang="zh-CN" sz="100" dirty="0">
              <a:solidFill>
                <a:prstClr val="white"/>
              </a:solidFill>
              <a:latin typeface="Calibri" panose="020F0502020204030204"/>
              <a:ea typeface="宋体" panose="02010600030101010101" pitchFamily="2" charset="-122"/>
            </a:endParaRPr>
          </a:p>
          <a:p>
            <a:pPr fontAlgn="auto">
              <a:spcBef>
                <a:spcPts val="0"/>
              </a:spcBef>
              <a:spcAft>
                <a:spcPts val="0"/>
              </a:spcAft>
            </a:pPr>
            <a:r>
              <a:rPr lang="en-US" altLang="zh-CN" sz="100" dirty="0">
                <a:solidFill>
                  <a:prstClr val="white"/>
                </a:solidFill>
                <a:latin typeface="Calibri" panose="020F0502020204030204"/>
                <a:ea typeface="宋体" panose="02010600030101010101" pitchFamily="2" charset="-122"/>
              </a:rPr>
              <a:t> </a:t>
            </a:r>
            <a:endParaRPr lang="zh-CN" altLang="en-US" sz="100" dirty="0">
              <a:solidFill>
                <a:prstClr val="white"/>
              </a:solidFill>
              <a:latin typeface="Calibri" panose="020F0502020204030204"/>
              <a:ea typeface="宋体" panose="02010600030101010101" pitchFamily="2" charset="-122"/>
            </a:endParaRPr>
          </a:p>
        </p:txBody>
      </p:sp>
    </p:spTree>
  </p:cSld>
  <p:clrMapOvr>
    <a:masterClrMapping/>
  </p:clrMapOvr>
  <mc:AlternateContent xmlns:mc="http://schemas.openxmlformats.org/markup-compatibility/2006" xmlns:p14="http://schemas.microsoft.com/office/powerpoint/2010/main">
    <mc:Choice Requires="p14">
      <p:transition spd="slow" p14:dur="1600" advClick="0" advTm="13210">
        <p14:gallery dir="l"/>
      </p:transition>
    </mc:Choice>
    <mc:Fallback xmlns="">
      <p:transition spd="slow" advClick="0" advTm="13210">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543675" y="273844"/>
            <a:ext cx="1971675" cy="4358879"/>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hasCustomPrompt="1"/>
          </p:nvPr>
        </p:nvSpPr>
        <p:spPr>
          <a:xfrm>
            <a:off x="628650" y="273844"/>
            <a:ext cx="5800725" cy="4358879"/>
          </a:xfrm>
        </p:spPr>
        <p:txBody>
          <a:bodyPr vert="eaVert"/>
          <a:lstStyle/>
          <a:p>
            <a:pPr lvl="0"/>
            <a:r>
              <a:rPr lang="zh-CN" altLang="en-US" smtClean="0"/>
              <a:t>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pPr marL="0" marR="0" lvl="0" indent="0" algn="l" defTabSz="685800" rtl="0" eaLnBrk="1" fontAlgn="auto" latinLnBrk="0" hangingPunct="1">
              <a:lnSpc>
                <a:spcPct val="100000"/>
              </a:lnSpc>
              <a:spcBef>
                <a:spcPts val="0"/>
              </a:spcBef>
              <a:spcAft>
                <a:spcPts val="0"/>
              </a:spcAft>
              <a:buClrTx/>
              <a:buSzTx/>
              <a:buFontTx/>
              <a:buNone/>
              <a:defRPr/>
            </a:pPr>
            <a:fld id="{9CE5B826-6809-49B3-9B4B-177D412235B0}" type="datetimeFigureOut">
              <a:rPr kumimoji="0" lang="zh-CN" altLang="en-US" sz="900" b="0" i="0" u="none" strike="noStrike" kern="1200" cap="none" spc="0" normalizeH="0" baseline="0" noProof="0" smtClean="0">
                <a:ln>
                  <a:noFill/>
                </a:ln>
                <a:solidFill>
                  <a:prstClr val="black">
                    <a:tint val="75000"/>
                  </a:prstClr>
                </a:solidFill>
                <a:effectLst/>
                <a:uLnTx/>
                <a:uFillTx/>
                <a:latin typeface="等线"/>
                <a:ea typeface="微软雅黑" panose="020B0503020204020204" charset="-122"/>
                <a:cs typeface="+mn-cs"/>
              </a:rPr>
              <a:t>2020/10/7 Wednesday</a:t>
            </a:fld>
            <a:endParaRPr kumimoji="0" lang="zh-CN" altLang="en-US" sz="900" b="0" i="0" u="none" strike="noStrike" kern="1200" cap="none" spc="0" normalizeH="0" baseline="0" noProof="0">
              <a:ln>
                <a:noFill/>
              </a:ln>
              <a:solidFill>
                <a:prstClr val="black">
                  <a:tint val="75000"/>
                </a:prstClr>
              </a:solidFill>
              <a:effectLst/>
              <a:uLnTx/>
              <a:uFillTx/>
              <a:latin typeface="等线"/>
              <a:ea typeface="微软雅黑" panose="020B0503020204020204" charset="-122"/>
              <a:cs typeface="+mn-cs"/>
            </a:endParaRPr>
          </a:p>
        </p:txBody>
      </p:sp>
      <p:sp>
        <p:nvSpPr>
          <p:cNvPr id="5" name="页脚占位符 4"/>
          <p:cNvSpPr>
            <a:spLocks noGrp="1"/>
          </p:cNvSpPr>
          <p:nvPr>
            <p:ph type="ftr" sz="quarter" idx="11"/>
          </p:nvPr>
        </p:nvSpPr>
        <p:spPr/>
        <p:txBody>
          <a:bodyPr/>
          <a:lstStyle/>
          <a:p>
            <a:pPr marL="0" marR="0" lvl="0" indent="0" algn="ctr" defTabSz="685800" rtl="0" eaLnBrk="1" fontAlgn="auto" latinLnBrk="0" hangingPunct="1">
              <a:lnSpc>
                <a:spcPct val="100000"/>
              </a:lnSpc>
              <a:spcBef>
                <a:spcPts val="0"/>
              </a:spcBef>
              <a:spcAft>
                <a:spcPts val="0"/>
              </a:spcAft>
              <a:buClrTx/>
              <a:buSzTx/>
              <a:buFontTx/>
              <a:buNone/>
              <a:defRPr/>
            </a:pPr>
            <a:endParaRPr kumimoji="0" lang="zh-CN" altLang="en-US" sz="900" b="0" i="0" u="none" strike="noStrike" kern="1200" cap="none" spc="0" normalizeH="0" baseline="0" noProof="0">
              <a:ln>
                <a:noFill/>
              </a:ln>
              <a:solidFill>
                <a:prstClr val="black">
                  <a:tint val="75000"/>
                </a:prstClr>
              </a:solidFill>
              <a:effectLst/>
              <a:uLnTx/>
              <a:uFillTx/>
              <a:latin typeface="等线"/>
              <a:ea typeface="微软雅黑" panose="020B0503020204020204" charset="-122"/>
              <a:cs typeface="+mn-cs"/>
            </a:endParaRPr>
          </a:p>
        </p:txBody>
      </p:sp>
      <p:sp>
        <p:nvSpPr>
          <p:cNvPr id="6" name="灯片编号占位符 5"/>
          <p:cNvSpPr>
            <a:spLocks noGrp="1"/>
          </p:cNvSpPr>
          <p:nvPr>
            <p:ph type="sldNum" sz="quarter" idx="12"/>
          </p:nvPr>
        </p:nvSpPr>
        <p:spPr/>
        <p:txBody>
          <a:bodyPr/>
          <a:lstStyle/>
          <a:p>
            <a:pPr marL="0" marR="0" lvl="0" indent="0" algn="r" defTabSz="685800" rtl="0" eaLnBrk="1" fontAlgn="auto" latinLnBrk="0" hangingPunct="1">
              <a:lnSpc>
                <a:spcPct val="100000"/>
              </a:lnSpc>
              <a:spcBef>
                <a:spcPts val="0"/>
              </a:spcBef>
              <a:spcAft>
                <a:spcPts val="0"/>
              </a:spcAft>
              <a:buClrTx/>
              <a:buSzTx/>
              <a:buFontTx/>
              <a:buNone/>
              <a:defRPr/>
            </a:pPr>
            <a:fld id="{601AD0B5-09AD-499F-88BC-01FCE55CDA76}" type="slidenum">
              <a:rPr kumimoji="0" lang="zh-CN" altLang="en-US" sz="900" b="0" i="0" u="none" strike="noStrike" kern="1200" cap="none" spc="0" normalizeH="0" baseline="0" noProof="0" smtClean="0">
                <a:ln>
                  <a:noFill/>
                </a:ln>
                <a:solidFill>
                  <a:prstClr val="black">
                    <a:tint val="75000"/>
                  </a:prstClr>
                </a:solidFill>
                <a:effectLst/>
                <a:uLnTx/>
                <a:uFillTx/>
                <a:latin typeface="等线"/>
                <a:ea typeface="微软雅黑" panose="020B0503020204020204" charset="-122"/>
                <a:cs typeface="+mn-cs"/>
              </a:rPr>
              <a:t>‹#›</a:t>
            </a:fld>
            <a:endParaRPr kumimoji="0" lang="zh-CN" altLang="en-US" sz="900" b="0" i="0" u="none" strike="noStrike" kern="1200" cap="none" spc="0" normalizeH="0" baseline="0" noProof="0">
              <a:ln>
                <a:noFill/>
              </a:ln>
              <a:solidFill>
                <a:prstClr val="black">
                  <a:tint val="75000"/>
                </a:prstClr>
              </a:solidFill>
              <a:effectLst/>
              <a:uLnTx/>
              <a:uFillTx/>
              <a:latin typeface="等线"/>
              <a:ea typeface="微软雅黑" panose="020B0503020204020204" charset="-122"/>
              <a:cs typeface="+mn-cs"/>
            </a:endParaRPr>
          </a:p>
        </p:txBody>
      </p:sp>
    </p:spTree>
  </p:cSld>
  <p:clrMapOvr>
    <a:masterClrMapping/>
  </p:clrMapOvr>
  <mc:AlternateContent xmlns:mc="http://schemas.openxmlformats.org/markup-compatibility/2006" xmlns:p14="http://schemas.microsoft.com/office/powerpoint/2010/main">
    <mc:Choice Requires="p14">
      <p:transition spd="slow" p14:dur="1600" advClick="0" advTm="13210">
        <p14:gallery dir="l"/>
      </p:transition>
    </mc:Choice>
    <mc:Fallback xmlns="">
      <p:transition spd="slow" advClick="0" advTm="13210">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2_自定义版式">
    <p:spTree>
      <p:nvGrpSpPr>
        <p:cNvPr id="1" name=""/>
        <p:cNvGrpSpPr/>
        <p:nvPr/>
      </p:nvGrpSpPr>
      <p:grpSpPr>
        <a:xfrm>
          <a:off x="0" y="0"/>
          <a:ext cx="0" cy="0"/>
          <a:chOff x="0" y="0"/>
          <a:chExt cx="0" cy="0"/>
        </a:xfrm>
      </p:grpSpPr>
    </p:spTree>
  </p:cSld>
  <p:clrMapOvr>
    <a:masterClrMapping/>
  </p:clrMapOvr>
  <mc:AlternateContent xmlns:mc="http://schemas.openxmlformats.org/markup-compatibility/2006" xmlns:p14="http://schemas.microsoft.com/office/powerpoint/2010/main">
    <mc:Choice Requires="p14">
      <p:transition spd="slow" p14:dur="1600" advClick="0" advTm="13210">
        <p14:gallery dir="l"/>
      </p:transition>
    </mc:Choice>
    <mc:Fallback xmlns="">
      <p:transition spd="slow" advClick="0" advTm="13210">
        <p:fade/>
      </p:transition>
    </mc:Fallback>
  </mc:AlternateContent>
  <p:timing>
    <p:tnLst>
      <p:par>
        <p:cTn id="1" dur="indefinite" restart="never" nodeType="tmRoot"/>
      </p:par>
    </p:tn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1_仅标题">
    <p:spTree>
      <p:nvGrpSpPr>
        <p:cNvPr id="1" name=""/>
        <p:cNvGrpSpPr/>
        <p:nvPr/>
      </p:nvGrpSpPr>
      <p:grpSpPr>
        <a:xfrm>
          <a:off x="0" y="0"/>
          <a:ext cx="0" cy="0"/>
          <a:chOff x="0" y="0"/>
          <a:chExt cx="0" cy="0"/>
        </a:xfrm>
      </p:grpSpPr>
    </p:spTree>
  </p:cSld>
  <p:clrMapOvr>
    <a:masterClrMapping/>
  </p:clrMapOvr>
  <mc:AlternateContent xmlns:mc="http://schemas.openxmlformats.org/markup-compatibility/2006" xmlns:p14="http://schemas.microsoft.com/office/powerpoint/2010/main">
    <mc:Choice Requires="p14">
      <p:transition spd="slow" p14:dur="1600" advClick="0" advTm="13210">
        <p14:gallery dir="l"/>
      </p:transition>
    </mc:Choice>
    <mc:Fallback xmlns="">
      <p:transition spd="slow" advClick="0" advTm="13210">
        <p:fade/>
      </p:transition>
    </mc:Fallback>
  </mc:AlternateContent>
  <p:timing>
    <p:tnLst>
      <p:par>
        <p:cTn id="1" dur="indefinite" restart="never" nodeType="tmRoot"/>
      </p:par>
    </p:tn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2_仅标题">
    <p:spTree>
      <p:nvGrpSpPr>
        <p:cNvPr id="1" name=""/>
        <p:cNvGrpSpPr/>
        <p:nvPr/>
      </p:nvGrpSpPr>
      <p:grpSpPr>
        <a:xfrm>
          <a:off x="0" y="0"/>
          <a:ext cx="0" cy="0"/>
          <a:chOff x="0" y="0"/>
          <a:chExt cx="0" cy="0"/>
        </a:xfrm>
      </p:grpSpPr>
    </p:spTree>
  </p:cSld>
  <p:clrMapOvr>
    <a:masterClrMapping/>
  </p:clrMapOvr>
  <mc:AlternateContent xmlns:mc="http://schemas.openxmlformats.org/markup-compatibility/2006" xmlns:p14="http://schemas.microsoft.com/office/powerpoint/2010/main">
    <mc:Choice Requires="p14">
      <p:transition spd="slow" p14:dur="1600" advClick="0" advTm="13210">
        <p14:gallery dir="l"/>
      </p:transition>
    </mc:Choice>
    <mc:Fallback xmlns="">
      <p:transition spd="slow" advClick="0" advTm="13210">
        <p:fade/>
      </p:transition>
    </mc:Fallback>
  </mc:AlternateContent>
  <p:timing>
    <p:tnLst>
      <p:par>
        <p:cTn id="1" dur="indefinite" restart="never" nodeType="tmRoot"/>
      </p:par>
    </p:tn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userDrawn="1">
  <p:cSld name="3_仅标题">
    <p:spTree>
      <p:nvGrpSpPr>
        <p:cNvPr id="1" name=""/>
        <p:cNvGrpSpPr/>
        <p:nvPr/>
      </p:nvGrpSpPr>
      <p:grpSpPr>
        <a:xfrm>
          <a:off x="0" y="0"/>
          <a:ext cx="0" cy="0"/>
          <a:chOff x="0" y="0"/>
          <a:chExt cx="0" cy="0"/>
        </a:xfrm>
      </p:grpSpPr>
      <p:pic>
        <p:nvPicPr>
          <p:cNvPr id="3" name="图片 2"/>
          <p:cNvPicPr>
            <a:picLocks noChangeAspect="1"/>
          </p:cNvPicPr>
          <p:nvPr userDrawn="1"/>
        </p:nvPicPr>
        <p:blipFill>
          <a:blip r:embed="rId2" cstate="screen"/>
          <a:stretch>
            <a:fillRect/>
          </a:stretch>
        </p:blipFill>
        <p:spPr>
          <a:xfrm>
            <a:off x="0" y="0"/>
            <a:ext cx="9144000" cy="5140757"/>
          </a:xfrm>
          <a:prstGeom prst="rect">
            <a:avLst/>
          </a:prstGeom>
        </p:spPr>
      </p:pic>
      <p:sp>
        <p:nvSpPr>
          <p:cNvPr id="4" name="矩形 3"/>
          <p:cNvSpPr/>
          <p:nvPr userDrawn="1"/>
        </p:nvSpPr>
        <p:spPr>
          <a:xfrm>
            <a:off x="0" y="590602"/>
            <a:ext cx="9144000" cy="434328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 name="标题 1"/>
          <p:cNvSpPr>
            <a:spLocks noGrp="1"/>
          </p:cNvSpPr>
          <p:nvPr>
            <p:ph type="title" hasCustomPrompt="1"/>
          </p:nvPr>
        </p:nvSpPr>
        <p:spPr>
          <a:xfrm>
            <a:off x="228714" y="0"/>
            <a:ext cx="7886700" cy="590602"/>
          </a:xfrm>
        </p:spPr>
        <p:txBody>
          <a:bodyPr>
            <a:normAutofit/>
          </a:bodyPr>
          <a:lstStyle>
            <a:lvl1pPr>
              <a:defRPr sz="2800" b="1">
                <a:solidFill>
                  <a:schemeClr val="bg1"/>
                </a:solidFill>
              </a:defRPr>
            </a:lvl1pPr>
          </a:lstStyle>
          <a:p>
            <a:r>
              <a:rPr lang="zh-CN" altLang="en-US" dirty="0" smtClean="0"/>
              <a:t>单击此处编辑母版标题</a:t>
            </a:r>
            <a:endParaRPr lang="zh-CN" altLang="en-US" dirty="0"/>
          </a:p>
        </p:txBody>
      </p:sp>
    </p:spTree>
  </p:cSld>
  <p:clrMapOvr>
    <a:masterClrMapping/>
  </p:clrMapOvr>
  <mc:AlternateContent xmlns:mc="http://schemas.openxmlformats.org/markup-compatibility/2006" xmlns:p14="http://schemas.microsoft.com/office/powerpoint/2010/main">
    <mc:Choice Requires="p14">
      <p:transition spd="slow" p14:dur="1600" advClick="0" advTm="13210">
        <p14:gallery dir="l"/>
      </p:transition>
    </mc:Choice>
    <mc:Fallback xmlns="">
      <p:transition spd="slow" advClick="0" advTm="13210">
        <p:fade/>
      </p:transition>
    </mc:Fallback>
  </mc:AlternateContent>
  <p:timing>
    <p:tnLst>
      <p:par>
        <p:cTn id="1" dur="indefinite" restart="never" nodeType="tmRoot"/>
      </p:par>
    </p:tn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userDrawn="1">
  <p:cSld name="4_仅标题">
    <p:spTree>
      <p:nvGrpSpPr>
        <p:cNvPr id="1" name=""/>
        <p:cNvGrpSpPr/>
        <p:nvPr/>
      </p:nvGrpSpPr>
      <p:grpSpPr>
        <a:xfrm>
          <a:off x="0" y="0"/>
          <a:ext cx="0" cy="0"/>
          <a:chOff x="0" y="0"/>
          <a:chExt cx="0" cy="0"/>
        </a:xfrm>
      </p:grpSpPr>
    </p:spTree>
  </p:cSld>
  <p:clrMapOvr>
    <a:masterClrMapping/>
  </p:clrMapOvr>
  <mc:AlternateContent xmlns:mc="http://schemas.openxmlformats.org/markup-compatibility/2006" xmlns:p14="http://schemas.microsoft.com/office/powerpoint/2010/main">
    <mc:Choice Requires="p14">
      <p:transition spd="slow" p14:dur="1600" advClick="0" advTm="13210">
        <p14:gallery dir="l"/>
      </p:transition>
    </mc:Choice>
    <mc:Fallback xmlns="">
      <p:transition spd="slow" advClick="0" advTm="13210">
        <p:fade/>
      </p:transition>
    </mc:Fallback>
  </mc:AlternateContent>
  <p:timing>
    <p:tnLst>
      <p:par>
        <p:cTn id="1" dur="indefinite" restart="never" nodeType="tmRoot"/>
      </p:par>
    </p:tnLst>
  </p:timing>
</p:sldLayout>
</file>

<file path=ppt/slideLayouts/slideLayout27.xml><?xml version="1.0" encoding="utf-8"?>
<p:sldLayout xmlns:a="http://schemas.openxmlformats.org/drawingml/2006/main" xmlns:r="http://schemas.openxmlformats.org/officeDocument/2006/relationships" xmlns:p="http://schemas.openxmlformats.org/presentationml/2006/main" userDrawn="1">
  <p:cSld name="5_仅标题">
    <p:spTree>
      <p:nvGrpSpPr>
        <p:cNvPr id="1" name=""/>
        <p:cNvGrpSpPr/>
        <p:nvPr/>
      </p:nvGrpSpPr>
      <p:grpSpPr>
        <a:xfrm>
          <a:off x="0" y="0"/>
          <a:ext cx="0" cy="0"/>
          <a:chOff x="0" y="0"/>
          <a:chExt cx="0" cy="0"/>
        </a:xfrm>
      </p:grpSpPr>
    </p:spTree>
  </p:cSld>
  <p:clrMapOvr>
    <a:masterClrMapping/>
  </p:clrMapOvr>
  <mc:AlternateContent xmlns:mc="http://schemas.openxmlformats.org/markup-compatibility/2006" xmlns:p14="http://schemas.microsoft.com/office/powerpoint/2010/main">
    <mc:Choice Requires="p14">
      <p:transition spd="slow" p14:dur="1600" advClick="0" advTm="13210">
        <p14:gallery dir="l"/>
      </p:transition>
    </mc:Choice>
    <mc:Fallback xmlns="">
      <p:transition spd="slow" advClick="0" advTm="13210">
        <p:fade/>
      </p:transition>
    </mc:Fallback>
  </mc:AlternateContent>
  <p:timing>
    <p:tnLst>
      <p:par>
        <p:cTn id="1" dur="indefinite" restart="never" nodeType="tmRoot"/>
      </p:par>
    </p:tnLst>
  </p:timing>
</p:sldLayout>
</file>

<file path=ppt/slideLayouts/slideLayout28.xml><?xml version="1.0" encoding="utf-8"?>
<p:sldLayout xmlns:a="http://schemas.openxmlformats.org/drawingml/2006/main" xmlns:r="http://schemas.openxmlformats.org/officeDocument/2006/relationships" xmlns:p="http://schemas.openxmlformats.org/presentationml/2006/main" userDrawn="1">
  <p:cSld name="6_仅标题">
    <p:spTree>
      <p:nvGrpSpPr>
        <p:cNvPr id="1" name=""/>
        <p:cNvGrpSpPr/>
        <p:nvPr/>
      </p:nvGrpSpPr>
      <p:grpSpPr>
        <a:xfrm>
          <a:off x="0" y="0"/>
          <a:ext cx="0" cy="0"/>
          <a:chOff x="0" y="0"/>
          <a:chExt cx="0" cy="0"/>
        </a:xfrm>
      </p:grpSpPr>
    </p:spTree>
  </p:cSld>
  <p:clrMapOvr>
    <a:masterClrMapping/>
  </p:clrMapOvr>
  <mc:AlternateContent xmlns:mc="http://schemas.openxmlformats.org/markup-compatibility/2006" xmlns:p14="http://schemas.microsoft.com/office/powerpoint/2010/main">
    <mc:Choice Requires="p14">
      <p:transition spd="slow" p14:dur="1600" advClick="0" advTm="13210">
        <p14:gallery dir="l"/>
      </p:transition>
    </mc:Choice>
    <mc:Fallback xmlns="">
      <p:transition spd="slow" advClick="0" advTm="13210">
        <p:fade/>
      </p:transition>
    </mc:Fallback>
  </mc:AlternateContent>
  <p:timing>
    <p:tnLst>
      <p:par>
        <p:cTn id="1" dur="indefinite" restart="never" nodeType="tmRoot"/>
      </p:par>
    </p:tnLst>
  </p:timing>
</p:sldLayout>
</file>

<file path=ppt/slideLayouts/slideLayout29.xml><?xml version="1.0" encoding="utf-8"?>
<p:sldLayout xmlns:a="http://schemas.openxmlformats.org/drawingml/2006/main" xmlns:r="http://schemas.openxmlformats.org/officeDocument/2006/relationships" xmlns:p="http://schemas.openxmlformats.org/presentationml/2006/main" userDrawn="1">
  <p:cSld name="自定义版式">
    <p:spTree>
      <p:nvGrpSpPr>
        <p:cNvPr id="1" name=""/>
        <p:cNvGrpSpPr/>
        <p:nvPr/>
      </p:nvGrpSpPr>
      <p:grpSpPr>
        <a:xfrm>
          <a:off x="0" y="0"/>
          <a:ext cx="0" cy="0"/>
          <a:chOff x="0" y="0"/>
          <a:chExt cx="0" cy="0"/>
        </a:xfrm>
      </p:grpSpPr>
    </p:spTree>
  </p:cSld>
  <p:clrMapOvr>
    <a:masterClrMapping/>
  </p:clrMapOvr>
  <mc:AlternateContent xmlns:mc="http://schemas.openxmlformats.org/markup-compatibility/2006" xmlns:p14="http://schemas.microsoft.com/office/powerpoint/2010/main">
    <mc:Choice Requires="p14">
      <p:transition spd="slow" p14:dur="1600" advClick="0" advTm="13210">
        <p14:gallery dir="l"/>
      </p:transition>
    </mc:Choice>
    <mc:Fallback xmlns="">
      <p:transition spd="slow" advClick="0" advTm="13210">
        <p:fade/>
      </p:transition>
    </mc:Fallback>
  </mc:AlternateContent>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a:xfrm>
            <a:off x="457200" y="205979"/>
            <a:ext cx="8229600" cy="857250"/>
          </a:xfrm>
          <a:prstGeom prst="rect">
            <a:avLst/>
          </a:prstGeom>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457200" y="1200151"/>
            <a:ext cx="4038600" cy="3394472"/>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内容占位符 3"/>
          <p:cNvSpPr>
            <a:spLocks noGrp="1"/>
          </p:cNvSpPr>
          <p:nvPr>
            <p:ph sz="half" idx="2"/>
          </p:nvPr>
        </p:nvSpPr>
        <p:spPr>
          <a:xfrm>
            <a:off x="4648200" y="1200151"/>
            <a:ext cx="4038600" cy="3394472"/>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600" advClick="0" advTm="13210">
        <p14:gallery dir="l"/>
      </p:transition>
    </mc:Choice>
    <mc:Fallback xmlns="">
      <p:transition spd="slow" advClick="0" advTm="13210">
        <p:fade/>
      </p:transition>
    </mc:Fallback>
  </mc:AlternateContent>
  <p:timing>
    <p:tnLst>
      <p:par>
        <p:cTn id="1" dur="indefinite" restart="never" nodeType="tmRoot"/>
      </p:par>
    </p:tnLst>
  </p:timing>
</p:sldLayout>
</file>

<file path=ppt/slideLayouts/slideLayout30.xml><?xml version="1.0" encoding="utf-8"?>
<p:sldLayout xmlns:a="http://schemas.openxmlformats.org/drawingml/2006/main" xmlns:r="http://schemas.openxmlformats.org/officeDocument/2006/relationships" xmlns:p="http://schemas.openxmlformats.org/presentationml/2006/main" userDrawn="1">
  <p:cSld name="1_自定义版式">
    <p:spTree>
      <p:nvGrpSpPr>
        <p:cNvPr id="1" name=""/>
        <p:cNvGrpSpPr/>
        <p:nvPr/>
      </p:nvGrpSpPr>
      <p:grpSpPr>
        <a:xfrm>
          <a:off x="0" y="0"/>
          <a:ext cx="0" cy="0"/>
          <a:chOff x="0" y="0"/>
          <a:chExt cx="0" cy="0"/>
        </a:xfrm>
      </p:grpSpPr>
    </p:spTree>
  </p:cSld>
  <p:clrMapOvr>
    <a:masterClrMapping/>
  </p:clrMapOvr>
  <mc:AlternateContent xmlns:mc="http://schemas.openxmlformats.org/markup-compatibility/2006" xmlns:p14="http://schemas.microsoft.com/office/powerpoint/2010/main">
    <mc:Choice Requires="p14">
      <p:transition spd="slow" p14:dur="1600" advClick="0" advTm="13210">
        <p14:gallery dir="l"/>
      </p:transition>
    </mc:Choice>
    <mc:Fallback xmlns="">
      <p:transition spd="slow" advClick="0" advTm="13210">
        <p:fade/>
      </p:transition>
    </mc:Fallback>
  </mc:AlternateContent>
  <p:timing>
    <p:tnLst>
      <p:par>
        <p:cTn id="1" dur="indefinite" restart="never" nodeType="tmRoot"/>
      </p:par>
    </p:tnLst>
  </p:timing>
</p:sldLayout>
</file>

<file path=ppt/slideLayouts/slideLayout31.xml><?xml version="1.0" encoding="utf-8"?>
<p:sldLayout xmlns:a="http://schemas.openxmlformats.org/drawingml/2006/main" xmlns:r="http://schemas.openxmlformats.org/officeDocument/2006/relationships" xmlns:p="http://schemas.openxmlformats.org/presentationml/2006/main" userDrawn="1">
  <p:cSld name="1_节标题">
    <p:bg>
      <p:bgPr>
        <a:solidFill>
          <a:srgbClr val="F0F0F0"/>
        </a:solidFill>
        <a:effectLst/>
      </p:bgPr>
    </p:bg>
    <p:spTree>
      <p:nvGrpSpPr>
        <p:cNvPr id="1" name=""/>
        <p:cNvGrpSpPr/>
        <p:nvPr/>
      </p:nvGrpSpPr>
      <p:grpSpPr>
        <a:xfrm>
          <a:off x="0" y="0"/>
          <a:ext cx="0" cy="0"/>
          <a:chOff x="0" y="0"/>
          <a:chExt cx="0" cy="0"/>
        </a:xfrm>
      </p:grpSpPr>
    </p:spTree>
  </p:cSld>
  <p:clrMapOvr>
    <a:masterClrMapping/>
  </p:clrMapOvr>
  <mc:AlternateContent xmlns:mc="http://schemas.openxmlformats.org/markup-compatibility/2006" xmlns:p14="http://schemas.microsoft.com/office/powerpoint/2010/main">
    <mc:Choice Requires="p14">
      <p:transition spd="slow" p14:dur="1600" advClick="0" advTm="13210">
        <p14:gallery dir="l"/>
      </p:transition>
    </mc:Choice>
    <mc:Fallback xmlns="">
      <p:transition spd="slow" advClick="0" advTm="13210">
        <p:fade/>
      </p:transition>
    </mc:Fallback>
  </mc:AlternateContent>
  <p:timing>
    <p:tnLst>
      <p:par>
        <p:cTn id="1" dur="indefinite" restart="never" nodeType="tmRoot"/>
      </p:par>
    </p:tnLst>
  </p:timing>
</p:sldLayout>
</file>

<file path=ppt/slideLayouts/slideLayout32.xml><?xml version="1.0" encoding="utf-8"?>
<p:sldLayout xmlns:a="http://schemas.openxmlformats.org/drawingml/2006/main" xmlns:r="http://schemas.openxmlformats.org/officeDocument/2006/relationships" xmlns:p="http://schemas.openxmlformats.org/presentationml/2006/main" userDrawn="1">
  <p:cSld name="2_节标题">
    <p:bg>
      <p:bgPr>
        <a:solidFill>
          <a:srgbClr val="F0F0F0"/>
        </a:solidFill>
        <a:effectLst/>
      </p:bgPr>
    </p:bg>
    <p:spTree>
      <p:nvGrpSpPr>
        <p:cNvPr id="1" name=""/>
        <p:cNvGrpSpPr/>
        <p:nvPr/>
      </p:nvGrpSpPr>
      <p:grpSpPr>
        <a:xfrm>
          <a:off x="0" y="0"/>
          <a:ext cx="0" cy="0"/>
          <a:chOff x="0" y="0"/>
          <a:chExt cx="0" cy="0"/>
        </a:xfrm>
      </p:grpSpPr>
    </p:spTree>
  </p:cSld>
  <p:clrMapOvr>
    <a:masterClrMapping/>
  </p:clrMapOvr>
  <mc:AlternateContent xmlns:mc="http://schemas.openxmlformats.org/markup-compatibility/2006" xmlns:p14="http://schemas.microsoft.com/office/powerpoint/2010/main">
    <mc:Choice Requires="p14">
      <p:transition spd="slow" p14:dur="1600" advClick="0" advTm="13210">
        <p14:gallery dir="l"/>
      </p:transition>
    </mc:Choice>
    <mc:Fallback xmlns="">
      <p:transition spd="slow" advClick="0" advTm="13210">
        <p:fade/>
      </p:transition>
    </mc:Fallback>
  </mc:AlternateContent>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457200" y="205979"/>
            <a:ext cx="8229600" cy="857250"/>
          </a:xfrm>
          <a:prstGeom prst="rect">
            <a:avLst/>
          </a:prstGeom>
        </p:spPr>
        <p:txBody>
          <a:bodyPr/>
          <a:lstStyle>
            <a:lvl1pPr>
              <a:defRPr/>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457200" y="1151335"/>
            <a:ext cx="4040188" cy="47982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4" name="内容占位符 3"/>
          <p:cNvSpPr>
            <a:spLocks noGrp="1"/>
          </p:cNvSpPr>
          <p:nvPr>
            <p:ph sz="half" idx="2"/>
          </p:nvPr>
        </p:nvSpPr>
        <p:spPr>
          <a:xfrm>
            <a:off x="457200" y="1631156"/>
            <a:ext cx="4040188" cy="2963466"/>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文本占位符 4"/>
          <p:cNvSpPr>
            <a:spLocks noGrp="1"/>
          </p:cNvSpPr>
          <p:nvPr>
            <p:ph type="body" sz="quarter" idx="3"/>
          </p:nvPr>
        </p:nvSpPr>
        <p:spPr>
          <a:xfrm>
            <a:off x="4645028" y="1151335"/>
            <a:ext cx="4041775" cy="47982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6" name="内容占位符 5"/>
          <p:cNvSpPr>
            <a:spLocks noGrp="1"/>
          </p:cNvSpPr>
          <p:nvPr>
            <p:ph sz="quarter" idx="4"/>
          </p:nvPr>
        </p:nvSpPr>
        <p:spPr>
          <a:xfrm>
            <a:off x="4645028" y="1631156"/>
            <a:ext cx="4041775" cy="2963466"/>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600" advClick="0" advTm="13210">
        <p14:gallery dir="l"/>
      </p:transition>
    </mc:Choice>
    <mc:Fallback xmlns="">
      <p:transition spd="slow" advClick="0" advTm="13210">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0" y="205979"/>
            <a:ext cx="8229600" cy="857250"/>
          </a:xfrm>
          <a:prstGeom prst="rect">
            <a:avLst/>
          </a:prstGeom>
        </p:spPr>
        <p:txBody>
          <a:bodyPr/>
          <a:lstStyle/>
          <a:p>
            <a:r>
              <a:rPr lang="zh-CN" altLang="en-US" smtClean="0"/>
              <a:t>单击此处编辑母版标题样式</a:t>
            </a:r>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600" advClick="0" advTm="13210">
        <p14:gallery dir="l"/>
      </p:transition>
    </mc:Choice>
    <mc:Fallback xmlns="">
      <p:transition spd="slow" advClick="0" advTm="13210">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Tree>
  </p:cSld>
  <p:clrMapOvr>
    <a:masterClrMapping/>
  </p:clrMapOvr>
  <mc:AlternateContent xmlns:mc="http://schemas.openxmlformats.org/markup-compatibility/2006" xmlns:p14="http://schemas.microsoft.com/office/powerpoint/2010/main">
    <mc:Choice Requires="p14">
      <p:transition spd="slow" p14:dur="1600" advClick="0" advTm="13210">
        <p14:gallery dir="l"/>
      </p:transition>
    </mc:Choice>
    <mc:Fallback xmlns="">
      <p:transition spd="slow" advClick="0" advTm="13210">
        <p:fade/>
      </p:transition>
    </mc:Fallback>
  </mc:AlternateContent>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3" y="204787"/>
            <a:ext cx="3008313" cy="871538"/>
          </a:xfrm>
          <a:prstGeom prst="rect">
            <a:avLst/>
          </a:prstGeom>
        </p:spPr>
        <p:txBody>
          <a:bodyPr anchor="b"/>
          <a:lstStyle>
            <a:lvl1pPr algn="l">
              <a:defRPr sz="2000" b="1"/>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3575050" y="204789"/>
            <a:ext cx="5111750" cy="438983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文本占位符 3"/>
          <p:cNvSpPr>
            <a:spLocks noGrp="1"/>
          </p:cNvSpPr>
          <p:nvPr>
            <p:ph type="body" sz="half" idx="2"/>
          </p:nvPr>
        </p:nvSpPr>
        <p:spPr>
          <a:xfrm>
            <a:off x="457203" y="1076327"/>
            <a:ext cx="3008313" cy="3518297"/>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Tree>
  </p:cSld>
  <p:clrMapOvr>
    <a:masterClrMapping/>
  </p:clrMapOvr>
  <mc:AlternateContent xmlns:mc="http://schemas.openxmlformats.org/markup-compatibility/2006" xmlns:p14="http://schemas.microsoft.com/office/powerpoint/2010/main">
    <mc:Choice Requires="p14">
      <p:transition spd="slow" p14:dur="1600" advClick="0" advTm="13210">
        <p14:gallery dir="l"/>
      </p:transition>
    </mc:Choice>
    <mc:Fallback xmlns="">
      <p:transition spd="slow" advClick="0" advTm="13210">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1792288" y="3600450"/>
            <a:ext cx="5486400" cy="425054"/>
          </a:xfrm>
          <a:prstGeom prst="rect">
            <a:avLst/>
          </a:prstGeom>
        </p:spPr>
        <p:txBody>
          <a:bodyPr anchor="b"/>
          <a:lstStyle>
            <a:lvl1pPr algn="l">
              <a:defRPr sz="2000" b="1"/>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1792288" y="459581"/>
            <a:ext cx="5486400" cy="30861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1792288" y="4025504"/>
            <a:ext cx="5486400" cy="603647"/>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Tree>
  </p:cSld>
  <p:clrMapOvr>
    <a:masterClrMapping/>
  </p:clrMapOvr>
  <mc:AlternateContent xmlns:mc="http://schemas.openxmlformats.org/markup-compatibility/2006" xmlns:p14="http://schemas.microsoft.com/office/powerpoint/2010/main">
    <mc:Choice Requires="p14">
      <p:transition spd="slow" p14:dur="1600" advClick="0" advTm="13210">
        <p14:gallery dir="l"/>
      </p:transition>
    </mc:Choice>
    <mc:Fallback xmlns="">
      <p:transition spd="slow" advClick="0" advTm="13210">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a:xfrm>
            <a:off x="457200" y="205979"/>
            <a:ext cx="8229600" cy="857250"/>
          </a:xfrm>
          <a:prstGeom prst="rect">
            <a:avLst/>
          </a:prstGeom>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457200" y="1200151"/>
            <a:ext cx="8229600" cy="3394472"/>
          </a:xfrm>
          <a:prstGeom prst="rect">
            <a:avLst/>
          </a:prstGeo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600" advClick="0" advTm="13210">
        <p14:gallery dir="l"/>
      </p:transition>
    </mc:Choice>
    <mc:Fallback xmlns="">
      <p:transition spd="slow" advClick="0" advTm="13210">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8.xml"/><Relationship Id="rId13" Type="http://schemas.openxmlformats.org/officeDocument/2006/relationships/slideLayout" Target="../slideLayouts/slideLayout23.xml"/><Relationship Id="rId18" Type="http://schemas.openxmlformats.org/officeDocument/2006/relationships/slideLayout" Target="../slideLayouts/slideLayout28.xml"/><Relationship Id="rId3" Type="http://schemas.openxmlformats.org/officeDocument/2006/relationships/slideLayout" Target="../slideLayouts/slideLayout13.xml"/><Relationship Id="rId21" Type="http://schemas.openxmlformats.org/officeDocument/2006/relationships/slideLayout" Target="../slideLayouts/slideLayout31.xml"/><Relationship Id="rId7" Type="http://schemas.openxmlformats.org/officeDocument/2006/relationships/slideLayout" Target="../slideLayouts/slideLayout17.xml"/><Relationship Id="rId12" Type="http://schemas.openxmlformats.org/officeDocument/2006/relationships/slideLayout" Target="../slideLayouts/slideLayout22.xml"/><Relationship Id="rId17" Type="http://schemas.openxmlformats.org/officeDocument/2006/relationships/slideLayout" Target="../slideLayouts/slideLayout27.xml"/><Relationship Id="rId2" Type="http://schemas.openxmlformats.org/officeDocument/2006/relationships/slideLayout" Target="../slideLayouts/slideLayout12.xml"/><Relationship Id="rId16" Type="http://schemas.openxmlformats.org/officeDocument/2006/relationships/slideLayout" Target="../slideLayouts/slideLayout26.xml"/><Relationship Id="rId20" Type="http://schemas.openxmlformats.org/officeDocument/2006/relationships/slideLayout" Target="../slideLayouts/slideLayout30.xml"/><Relationship Id="rId1" Type="http://schemas.openxmlformats.org/officeDocument/2006/relationships/slideLayout" Target="../slideLayouts/slideLayout11.xml"/><Relationship Id="rId6" Type="http://schemas.openxmlformats.org/officeDocument/2006/relationships/slideLayout" Target="../slideLayouts/slideLayout16.xml"/><Relationship Id="rId11" Type="http://schemas.openxmlformats.org/officeDocument/2006/relationships/slideLayout" Target="../slideLayouts/slideLayout21.xml"/><Relationship Id="rId5" Type="http://schemas.openxmlformats.org/officeDocument/2006/relationships/slideLayout" Target="../slideLayouts/slideLayout15.xml"/><Relationship Id="rId15" Type="http://schemas.openxmlformats.org/officeDocument/2006/relationships/slideLayout" Target="../slideLayouts/slideLayout25.xml"/><Relationship Id="rId23" Type="http://schemas.openxmlformats.org/officeDocument/2006/relationships/theme" Target="../theme/theme2.xml"/><Relationship Id="rId10" Type="http://schemas.openxmlformats.org/officeDocument/2006/relationships/slideLayout" Target="../slideLayouts/slideLayout20.xml"/><Relationship Id="rId19" Type="http://schemas.openxmlformats.org/officeDocument/2006/relationships/slideLayout" Target="../slideLayouts/slideLayout29.xml"/><Relationship Id="rId4" Type="http://schemas.openxmlformats.org/officeDocument/2006/relationships/slideLayout" Target="../slideLayouts/slideLayout14.xml"/><Relationship Id="rId9" Type="http://schemas.openxmlformats.org/officeDocument/2006/relationships/slideLayout" Target="../slideLayouts/slideLayout19.xml"/><Relationship Id="rId14" Type="http://schemas.openxmlformats.org/officeDocument/2006/relationships/slideLayout" Target="../slideLayouts/slideLayout24.xml"/><Relationship Id="rId22" Type="http://schemas.openxmlformats.org/officeDocument/2006/relationships/slideLayout" Target="../slideLayouts/slideLayout3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bwMode="auto">
      <p:bgPr>
        <a:solidFill>
          <a:schemeClr val="bg1"/>
        </a:solidFill>
        <a:effectLst/>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Lst>
  <mc:AlternateContent xmlns:mc="http://schemas.openxmlformats.org/markup-compatibility/2006" xmlns:p14="http://schemas.microsoft.com/office/powerpoint/2010/main">
    <mc:Choice Requires="p14">
      <p:transition spd="slow" p14:dur="1600" advClick="0" advTm="13210">
        <p14:gallery dir="l"/>
      </p:transition>
    </mc:Choice>
    <mc:Fallback xmlns="">
      <p:transition spd="slow" advClick="0" advTm="13210">
        <p:fade/>
      </p:transition>
    </mc:Fallback>
  </mc:AlternateContent>
  <p:timing>
    <p:tnLst>
      <p:par>
        <p:cTn id="1" dur="indefinite" restart="never" nodeType="tmRoot"/>
      </p:par>
    </p:tnLst>
  </p:timing>
  <p:txStyles>
    <p:titleStyle>
      <a:lvl1pPr algn="l" rtl="0" eaLnBrk="0" fontAlgn="base" hangingPunct="0">
        <a:spcBef>
          <a:spcPct val="0"/>
        </a:spcBef>
        <a:spcAft>
          <a:spcPct val="0"/>
        </a:spcAft>
        <a:defRPr sz="4000" b="1">
          <a:solidFill>
            <a:schemeClr val="tx2"/>
          </a:solidFill>
          <a:latin typeface="+mj-lt"/>
          <a:ea typeface="+mj-ea"/>
          <a:cs typeface="+mj-cs"/>
        </a:defRPr>
      </a:lvl1pPr>
      <a:lvl2pPr algn="l" rtl="0" eaLnBrk="0" fontAlgn="base" hangingPunct="0">
        <a:spcBef>
          <a:spcPct val="0"/>
        </a:spcBef>
        <a:spcAft>
          <a:spcPct val="0"/>
        </a:spcAft>
        <a:defRPr sz="4000" b="1">
          <a:solidFill>
            <a:schemeClr val="tx2"/>
          </a:solidFill>
          <a:latin typeface="Arial" panose="020B0604020202020204" pitchFamily="34" charset="0"/>
        </a:defRPr>
      </a:lvl2pPr>
      <a:lvl3pPr algn="l" rtl="0" eaLnBrk="0" fontAlgn="base" hangingPunct="0">
        <a:spcBef>
          <a:spcPct val="0"/>
        </a:spcBef>
        <a:spcAft>
          <a:spcPct val="0"/>
        </a:spcAft>
        <a:defRPr sz="4000" b="1">
          <a:solidFill>
            <a:schemeClr val="tx2"/>
          </a:solidFill>
          <a:latin typeface="Arial" panose="020B0604020202020204" pitchFamily="34" charset="0"/>
        </a:defRPr>
      </a:lvl3pPr>
      <a:lvl4pPr algn="l" rtl="0" eaLnBrk="0" fontAlgn="base" hangingPunct="0">
        <a:spcBef>
          <a:spcPct val="0"/>
        </a:spcBef>
        <a:spcAft>
          <a:spcPct val="0"/>
        </a:spcAft>
        <a:defRPr sz="4000" b="1">
          <a:solidFill>
            <a:schemeClr val="tx2"/>
          </a:solidFill>
          <a:latin typeface="Arial" panose="020B0604020202020204" pitchFamily="34" charset="0"/>
        </a:defRPr>
      </a:lvl4pPr>
      <a:lvl5pPr algn="l" rtl="0" eaLnBrk="0" fontAlgn="base" hangingPunct="0">
        <a:spcBef>
          <a:spcPct val="0"/>
        </a:spcBef>
        <a:spcAft>
          <a:spcPct val="0"/>
        </a:spcAft>
        <a:defRPr sz="4000" b="1">
          <a:solidFill>
            <a:schemeClr val="tx2"/>
          </a:solidFill>
          <a:latin typeface="Arial" panose="020B0604020202020204" pitchFamily="34" charset="0"/>
        </a:defRPr>
      </a:lvl5pPr>
      <a:lvl6pPr marL="457200" algn="l" rtl="0" eaLnBrk="0" fontAlgn="base" hangingPunct="0">
        <a:spcBef>
          <a:spcPct val="0"/>
        </a:spcBef>
        <a:spcAft>
          <a:spcPct val="0"/>
        </a:spcAft>
        <a:defRPr sz="4000" b="1">
          <a:solidFill>
            <a:schemeClr val="tx2"/>
          </a:solidFill>
          <a:latin typeface="Arial" panose="020B0604020202020204" pitchFamily="34" charset="0"/>
        </a:defRPr>
      </a:lvl6pPr>
      <a:lvl7pPr marL="914400" algn="l" rtl="0" eaLnBrk="0" fontAlgn="base" hangingPunct="0">
        <a:spcBef>
          <a:spcPct val="0"/>
        </a:spcBef>
        <a:spcAft>
          <a:spcPct val="0"/>
        </a:spcAft>
        <a:defRPr sz="4000" b="1">
          <a:solidFill>
            <a:schemeClr val="tx2"/>
          </a:solidFill>
          <a:latin typeface="Arial" panose="020B0604020202020204" pitchFamily="34" charset="0"/>
        </a:defRPr>
      </a:lvl7pPr>
      <a:lvl8pPr marL="1371600" algn="l" rtl="0" eaLnBrk="0" fontAlgn="base" hangingPunct="0">
        <a:spcBef>
          <a:spcPct val="0"/>
        </a:spcBef>
        <a:spcAft>
          <a:spcPct val="0"/>
        </a:spcAft>
        <a:defRPr sz="4000" b="1">
          <a:solidFill>
            <a:schemeClr val="tx2"/>
          </a:solidFill>
          <a:latin typeface="Arial" panose="020B0604020202020204" pitchFamily="34" charset="0"/>
        </a:defRPr>
      </a:lvl8pPr>
      <a:lvl9pPr marL="1828800" algn="l" rtl="0" eaLnBrk="0" fontAlgn="base" hangingPunct="0">
        <a:spcBef>
          <a:spcPct val="0"/>
        </a:spcBef>
        <a:spcAft>
          <a:spcPct val="0"/>
        </a:spcAft>
        <a:defRPr sz="4000" b="1">
          <a:solidFill>
            <a:schemeClr val="tx2"/>
          </a:solidFill>
          <a:latin typeface="Arial" panose="020B0604020202020204" pitchFamily="34"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eaLnBrk="0" fontAlgn="base" hangingPunct="0">
        <a:spcBef>
          <a:spcPct val="20000"/>
        </a:spcBef>
        <a:spcAft>
          <a:spcPct val="0"/>
        </a:spcAft>
        <a:buChar char="»"/>
        <a:defRPr sz="2000">
          <a:solidFill>
            <a:schemeClr val="tx1"/>
          </a:solidFill>
          <a:latin typeface="+mn-lt"/>
        </a:defRPr>
      </a:lvl6pPr>
      <a:lvl7pPr marL="2971800" indent="-228600" algn="l" rtl="0" eaLnBrk="0" fontAlgn="base" hangingPunct="0">
        <a:spcBef>
          <a:spcPct val="20000"/>
        </a:spcBef>
        <a:spcAft>
          <a:spcPct val="0"/>
        </a:spcAft>
        <a:buChar char="»"/>
        <a:defRPr sz="2000">
          <a:solidFill>
            <a:schemeClr val="tx1"/>
          </a:solidFill>
          <a:latin typeface="+mn-lt"/>
        </a:defRPr>
      </a:lvl7pPr>
      <a:lvl8pPr marL="3429000" indent="-228600" algn="l" rtl="0" eaLnBrk="0" fontAlgn="base" hangingPunct="0">
        <a:spcBef>
          <a:spcPct val="20000"/>
        </a:spcBef>
        <a:spcAft>
          <a:spcPct val="0"/>
        </a:spcAft>
        <a:buChar char="»"/>
        <a:defRPr sz="2000">
          <a:solidFill>
            <a:schemeClr val="tx1"/>
          </a:solidFill>
          <a:latin typeface="+mn-lt"/>
        </a:defRPr>
      </a:lvl8pPr>
      <a:lvl9pPr marL="3886200" indent="-228600" algn="l" rtl="0" eaLnBrk="0" fontAlgn="base" hangingPunct="0">
        <a:spcBef>
          <a:spcPct val="20000"/>
        </a:spcBef>
        <a:spcAft>
          <a:spcPct val="0"/>
        </a:spcAft>
        <a:buChar char="»"/>
        <a:defRPr sz="2000">
          <a:solidFill>
            <a:schemeClr val="tx1"/>
          </a:solidFill>
          <a:latin typeface="+mn-lt"/>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628650" y="273844"/>
            <a:ext cx="7886700" cy="994172"/>
          </a:xfrm>
          <a:prstGeom prst="rect">
            <a:avLst/>
          </a:prstGeom>
        </p:spPr>
        <p:txBody>
          <a:bodyPr vert="horz" lIns="91440" tIns="45720" rIns="91440" bIns="45720" rtlCol="0" anchor="ctr">
            <a:normAutofit/>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628650" y="1369219"/>
            <a:ext cx="7886700" cy="3263504"/>
          </a:xfrm>
          <a:prstGeom prst="rect">
            <a:avLst/>
          </a:prstGeom>
        </p:spPr>
        <p:txBody>
          <a:bodyPr vert="horz" lIns="91440" tIns="45720" rIns="91440" bIns="45720" rtlCol="0">
            <a:normAutofit/>
          </a:bodyPr>
          <a:lstStyle/>
          <a:p>
            <a:pPr lvl="0"/>
            <a:r>
              <a:rPr lang="zh-CN" altLang="en-US" smtClean="0"/>
              <a:t>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2"/>
          </p:nvPr>
        </p:nvSpPr>
        <p:spPr>
          <a:xfrm>
            <a:off x="628650" y="4767263"/>
            <a:ext cx="2057400" cy="273844"/>
          </a:xfrm>
          <a:prstGeom prst="rect">
            <a:avLst/>
          </a:prstGeom>
        </p:spPr>
        <p:txBody>
          <a:bodyPr vert="horz" lIns="91440" tIns="45720" rIns="91440" bIns="45720" rtlCol="0" anchor="ctr"/>
          <a:lstStyle>
            <a:lvl1pPr algn="l">
              <a:defRPr sz="900">
                <a:solidFill>
                  <a:schemeClr val="tx1">
                    <a:tint val="75000"/>
                  </a:schemeClr>
                </a:solidFill>
              </a:defRPr>
            </a:lvl1pPr>
          </a:lstStyle>
          <a:p>
            <a:pPr marL="0" marR="0" lvl="0" indent="0" algn="l" defTabSz="685800" rtl="0" eaLnBrk="1" fontAlgn="auto" latinLnBrk="0" hangingPunct="1">
              <a:lnSpc>
                <a:spcPct val="100000"/>
              </a:lnSpc>
              <a:spcBef>
                <a:spcPts val="0"/>
              </a:spcBef>
              <a:spcAft>
                <a:spcPts val="0"/>
              </a:spcAft>
              <a:buClrTx/>
              <a:buSzTx/>
              <a:buFontTx/>
              <a:buNone/>
              <a:defRPr/>
            </a:pPr>
            <a:fld id="{9CE5B826-6809-49B3-9B4B-177D412235B0}" type="datetimeFigureOut">
              <a:rPr kumimoji="0" lang="zh-CN" altLang="en-US" sz="900" b="0" i="0" u="none" strike="noStrike" kern="1200" cap="none" spc="0" normalizeH="0" baseline="0" noProof="0" smtClean="0">
                <a:ln>
                  <a:noFill/>
                </a:ln>
                <a:solidFill>
                  <a:prstClr val="black">
                    <a:tint val="75000"/>
                  </a:prstClr>
                </a:solidFill>
                <a:effectLst/>
                <a:uLnTx/>
                <a:uFillTx/>
                <a:latin typeface="等线"/>
                <a:ea typeface="微软雅黑" panose="020B0503020204020204" charset="-122"/>
                <a:cs typeface="+mn-cs"/>
              </a:rPr>
              <a:t>2020/10/7 Wednesday</a:t>
            </a:fld>
            <a:endParaRPr kumimoji="0" lang="zh-CN" altLang="en-US" sz="900" b="0" i="0" u="none" strike="noStrike" kern="1200" cap="none" spc="0" normalizeH="0" baseline="0" noProof="0">
              <a:ln>
                <a:noFill/>
              </a:ln>
              <a:solidFill>
                <a:prstClr val="black">
                  <a:tint val="75000"/>
                </a:prstClr>
              </a:solidFill>
              <a:effectLst/>
              <a:uLnTx/>
              <a:uFillTx/>
              <a:latin typeface="等线"/>
              <a:ea typeface="微软雅黑" panose="020B0503020204020204" charset="-122"/>
              <a:cs typeface="+mn-cs"/>
            </a:endParaRPr>
          </a:p>
        </p:txBody>
      </p:sp>
      <p:sp>
        <p:nvSpPr>
          <p:cNvPr id="5" name="页脚占位符 4"/>
          <p:cNvSpPr>
            <a:spLocks noGrp="1"/>
          </p:cNvSpPr>
          <p:nvPr>
            <p:ph type="ftr" sz="quarter" idx="3"/>
          </p:nvPr>
        </p:nvSpPr>
        <p:spPr>
          <a:xfrm>
            <a:off x="3028950" y="4767263"/>
            <a:ext cx="3086100" cy="273844"/>
          </a:xfrm>
          <a:prstGeom prst="rect">
            <a:avLst/>
          </a:prstGeom>
        </p:spPr>
        <p:txBody>
          <a:bodyPr vert="horz" lIns="91440" tIns="45720" rIns="91440" bIns="45720" rtlCol="0" anchor="ctr"/>
          <a:lstStyle>
            <a:lvl1pPr algn="ctr">
              <a:defRPr sz="900">
                <a:solidFill>
                  <a:schemeClr val="tx1">
                    <a:tint val="75000"/>
                  </a:schemeClr>
                </a:solidFill>
              </a:defRPr>
            </a:lvl1pPr>
          </a:lstStyle>
          <a:p>
            <a:pPr marL="0" marR="0" lvl="0" indent="0" algn="ctr" defTabSz="685800" rtl="0" eaLnBrk="1" fontAlgn="auto" latinLnBrk="0" hangingPunct="1">
              <a:lnSpc>
                <a:spcPct val="100000"/>
              </a:lnSpc>
              <a:spcBef>
                <a:spcPts val="0"/>
              </a:spcBef>
              <a:spcAft>
                <a:spcPts val="0"/>
              </a:spcAft>
              <a:buClrTx/>
              <a:buSzTx/>
              <a:buFontTx/>
              <a:buNone/>
              <a:defRPr/>
            </a:pPr>
            <a:endParaRPr kumimoji="0" lang="zh-CN" altLang="en-US" sz="900" b="0" i="0" u="none" strike="noStrike" kern="1200" cap="none" spc="0" normalizeH="0" baseline="0" noProof="0">
              <a:ln>
                <a:noFill/>
              </a:ln>
              <a:solidFill>
                <a:prstClr val="black">
                  <a:tint val="75000"/>
                </a:prstClr>
              </a:solidFill>
              <a:effectLst/>
              <a:uLnTx/>
              <a:uFillTx/>
              <a:latin typeface="等线"/>
              <a:ea typeface="微软雅黑" panose="020B0503020204020204" charset="-122"/>
              <a:cs typeface="+mn-cs"/>
            </a:endParaRPr>
          </a:p>
        </p:txBody>
      </p:sp>
      <p:sp>
        <p:nvSpPr>
          <p:cNvPr id="6" name="灯片编号占位符 5"/>
          <p:cNvSpPr>
            <a:spLocks noGrp="1"/>
          </p:cNvSpPr>
          <p:nvPr>
            <p:ph type="sldNum" sz="quarter" idx="4"/>
          </p:nvPr>
        </p:nvSpPr>
        <p:spPr>
          <a:xfrm>
            <a:off x="6457950" y="4767263"/>
            <a:ext cx="2057400" cy="273844"/>
          </a:xfrm>
          <a:prstGeom prst="rect">
            <a:avLst/>
          </a:prstGeom>
        </p:spPr>
        <p:txBody>
          <a:bodyPr vert="horz" lIns="91440" tIns="45720" rIns="91440" bIns="45720" rtlCol="0" anchor="ctr"/>
          <a:lstStyle>
            <a:lvl1pPr algn="r">
              <a:defRPr sz="900">
                <a:solidFill>
                  <a:schemeClr val="tx1">
                    <a:tint val="75000"/>
                  </a:schemeClr>
                </a:solidFill>
              </a:defRPr>
            </a:lvl1pPr>
          </a:lstStyle>
          <a:p>
            <a:pPr marL="0" marR="0" lvl="0" indent="0" algn="r" defTabSz="685800" rtl="0" eaLnBrk="1" fontAlgn="auto" latinLnBrk="0" hangingPunct="1">
              <a:lnSpc>
                <a:spcPct val="100000"/>
              </a:lnSpc>
              <a:spcBef>
                <a:spcPts val="0"/>
              </a:spcBef>
              <a:spcAft>
                <a:spcPts val="0"/>
              </a:spcAft>
              <a:buClrTx/>
              <a:buSzTx/>
              <a:buFontTx/>
              <a:buNone/>
              <a:defRPr/>
            </a:pPr>
            <a:fld id="{601AD0B5-09AD-499F-88BC-01FCE55CDA76}" type="slidenum">
              <a:rPr kumimoji="0" lang="zh-CN" altLang="en-US" sz="900" b="0" i="0" u="none" strike="noStrike" kern="1200" cap="none" spc="0" normalizeH="0" baseline="0" noProof="0" smtClean="0">
                <a:ln>
                  <a:noFill/>
                </a:ln>
                <a:solidFill>
                  <a:prstClr val="black">
                    <a:tint val="75000"/>
                  </a:prstClr>
                </a:solidFill>
                <a:effectLst/>
                <a:uLnTx/>
                <a:uFillTx/>
                <a:latin typeface="等线"/>
                <a:ea typeface="微软雅黑" panose="020B0503020204020204" charset="-122"/>
                <a:cs typeface="+mn-cs"/>
              </a:rPr>
              <a:t>‹#›</a:t>
            </a:fld>
            <a:endParaRPr kumimoji="0" lang="zh-CN" altLang="en-US" sz="900" b="0" i="0" u="none" strike="noStrike" kern="1200" cap="none" spc="0" normalizeH="0" baseline="0" noProof="0">
              <a:ln>
                <a:noFill/>
              </a:ln>
              <a:solidFill>
                <a:prstClr val="black">
                  <a:tint val="75000"/>
                </a:prstClr>
              </a:solidFill>
              <a:effectLst/>
              <a:uLnTx/>
              <a:uFillTx/>
              <a:latin typeface="等线"/>
              <a:ea typeface="微软雅黑" panose="020B0503020204020204" charset="-122"/>
              <a:cs typeface="+mn-cs"/>
            </a:endParaRPr>
          </a:p>
        </p:txBody>
      </p:sp>
    </p:spTree>
  </p:cSld>
  <p:clrMap bg1="lt1" tx1="dk1" bg2="lt2" tx2="dk2" accent1="accent1" accent2="accent2" accent3="accent3" accent4="accent4" accent5="accent5" accent6="accent6" hlink="hlink" folHlink="folHlink"/>
  <p:sldLayoutIdLst>
    <p:sldLayoutId id="2147483660" r:id="rId1"/>
    <p:sldLayoutId id="2147483661" r:id="rId2"/>
    <p:sldLayoutId id="2147483662" r:id="rId3"/>
    <p:sldLayoutId id="2147483663" r:id="rId4"/>
    <p:sldLayoutId id="2147483664" r:id="rId5"/>
    <p:sldLayoutId id="2147483665" r:id="rId6"/>
    <p:sldLayoutId id="2147483666" r:id="rId7"/>
    <p:sldLayoutId id="2147483667" r:id="rId8"/>
    <p:sldLayoutId id="2147483668" r:id="rId9"/>
    <p:sldLayoutId id="2147483669" r:id="rId10"/>
    <p:sldLayoutId id="2147483670" r:id="rId11"/>
    <p:sldLayoutId id="2147483671" r:id="rId12"/>
    <p:sldLayoutId id="2147483672" r:id="rId13"/>
    <p:sldLayoutId id="2147483673" r:id="rId14"/>
    <p:sldLayoutId id="2147483674" r:id="rId15"/>
    <p:sldLayoutId id="2147483675" r:id="rId16"/>
    <p:sldLayoutId id="2147483676" r:id="rId17"/>
    <p:sldLayoutId id="2147483677" r:id="rId18"/>
    <p:sldLayoutId id="2147483678" r:id="rId19"/>
    <p:sldLayoutId id="2147483679" r:id="rId20"/>
    <p:sldLayoutId id="2147483680" r:id="rId21"/>
    <p:sldLayoutId id="2147483681" r:id="rId22"/>
  </p:sldLayoutIdLst>
  <mc:AlternateContent xmlns:mc="http://schemas.openxmlformats.org/markup-compatibility/2006" xmlns:p14="http://schemas.microsoft.com/office/powerpoint/2010/main">
    <mc:Choice Requires="p14">
      <p:transition spd="slow" p14:dur="1600" advClick="0" advTm="13210">
        <p14:gallery dir="l"/>
      </p:transition>
    </mc:Choice>
    <mc:Fallback xmlns="">
      <p:transition spd="slow" advClick="0" advTm="13210">
        <p:fade/>
      </p:transition>
    </mc:Fallback>
  </mc:AlternateConten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zh-CN"/>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xml"/><Relationship Id="rId1" Type="http://schemas.openxmlformats.org/officeDocument/2006/relationships/tags" Target="../tags/tag1.xml"/><Relationship Id="rId4" Type="http://schemas.openxmlformats.org/officeDocument/2006/relationships/image" Target="../media/image1.jpeg"/></Relationships>
</file>

<file path=ppt/slides/_rels/slide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0.xml"/><Relationship Id="rId1" Type="http://schemas.openxmlformats.org/officeDocument/2006/relationships/slideLayout" Target="../slideLayouts/slideLayout22.xml"/><Relationship Id="rId5" Type="http://schemas.openxmlformats.org/officeDocument/2006/relationships/image" Target="../media/image3.png"/><Relationship Id="rId4" Type="http://schemas.microsoft.com/office/2007/relationships/hdphoto" Target="../media/hdphoto1.wdp"/></Relationships>
</file>

<file path=ppt/slides/_rels/slide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1.xml"/><Relationship Id="rId1" Type="http://schemas.openxmlformats.org/officeDocument/2006/relationships/slideLayout" Target="../slideLayouts/slideLayout25.xml"/></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1.xml"/><Relationship Id="rId1" Type="http://schemas.openxmlformats.org/officeDocument/2006/relationships/tags" Target="../tags/tag2.xml"/><Relationship Id="rId4" Type="http://schemas.openxmlformats.org/officeDocument/2006/relationships/image" Target="../media/image1.jpeg"/></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22.xml"/><Relationship Id="rId5" Type="http://schemas.openxmlformats.org/officeDocument/2006/relationships/image" Target="../media/image3.png"/><Relationship Id="rId4" Type="http://schemas.microsoft.com/office/2007/relationships/hdphoto" Target="../media/hdphoto1.wdp"/></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22.xml"/><Relationship Id="rId5" Type="http://schemas.openxmlformats.org/officeDocument/2006/relationships/image" Target="../media/image3.png"/><Relationship Id="rId4" Type="http://schemas.microsoft.com/office/2007/relationships/hdphoto" Target="../media/hdphoto1.wdp"/></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5.xml"/></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xml"/><Relationship Id="rId1" Type="http://schemas.openxmlformats.org/officeDocument/2006/relationships/slideLayout" Target="../slideLayouts/slideLayout22.xml"/><Relationship Id="rId5" Type="http://schemas.openxmlformats.org/officeDocument/2006/relationships/image" Target="../media/image3.png"/><Relationship Id="rId4" Type="http://schemas.microsoft.com/office/2007/relationships/hdphoto" Target="../media/hdphoto1.wdp"/></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5.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5.xml"/></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8.xml"/><Relationship Id="rId1" Type="http://schemas.openxmlformats.org/officeDocument/2006/relationships/slideLayout" Target="../slideLayouts/slideLayout22.xml"/><Relationship Id="rId5" Type="http://schemas.openxmlformats.org/officeDocument/2006/relationships/image" Target="../media/image3.png"/><Relationship Id="rId4" Type="http://schemas.microsoft.com/office/2007/relationships/hdphoto" Target="../media/hdphoto1.wdp"/></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4"/>
          <p:cNvPicPr>
            <a:picLocks noChangeAspect="1"/>
          </p:cNvPicPr>
          <p:nvPr/>
        </p:nvPicPr>
        <p:blipFill>
          <a:blip r:embed="rId4" cstate="screen"/>
          <a:stretch>
            <a:fillRect/>
          </a:stretch>
        </p:blipFill>
        <p:spPr>
          <a:xfrm>
            <a:off x="0" y="0"/>
            <a:ext cx="9144000" cy="5140757"/>
          </a:xfrm>
          <a:prstGeom prst="rect">
            <a:avLst/>
          </a:prstGeom>
        </p:spPr>
      </p:pic>
      <p:sp>
        <p:nvSpPr>
          <p:cNvPr id="3" name="TextBox 2"/>
          <p:cNvSpPr txBox="1"/>
          <p:nvPr/>
        </p:nvSpPr>
        <p:spPr>
          <a:xfrm>
            <a:off x="3124238" y="581648"/>
            <a:ext cx="6095840" cy="829945"/>
          </a:xfrm>
          <a:prstGeom prst="rect">
            <a:avLst/>
          </a:prstGeom>
          <a:noFill/>
        </p:spPr>
        <p:txBody>
          <a:bodyPr wrap="square" rtlCol="0">
            <a:spAutoFit/>
          </a:bodyPr>
          <a:lstStyle/>
          <a:p>
            <a:pPr algn="ctr"/>
            <a:r>
              <a:rPr lang="zh-CN" altLang="en-US" sz="4800" b="1" dirty="0">
                <a:solidFill>
                  <a:schemeClr val="bg1"/>
                </a:solidFill>
                <a:latin typeface="微软雅黑" panose="020B0503020204020204" charset="-122"/>
                <a:ea typeface="微软雅黑" panose="020B0503020204020204" charset="-122"/>
              </a:rPr>
              <a:t>信息</a:t>
            </a:r>
            <a:r>
              <a:rPr lang="zh-CN" altLang="en-US" sz="4800" b="1" dirty="0" smtClean="0">
                <a:solidFill>
                  <a:schemeClr val="bg1"/>
                </a:solidFill>
                <a:latin typeface="微软雅黑" panose="020B0503020204020204" charset="-122"/>
                <a:ea typeface="微软雅黑" panose="020B0503020204020204" charset="-122"/>
              </a:rPr>
              <a:t>的产出者</a:t>
            </a:r>
            <a:r>
              <a:rPr lang="en-US" altLang="zh-CN" sz="4800" b="1" dirty="0">
                <a:solidFill>
                  <a:schemeClr val="bg1"/>
                </a:solidFill>
                <a:latin typeface="微软雅黑" panose="020B0503020204020204" charset="-122"/>
                <a:ea typeface="微软雅黑" panose="020B0503020204020204" charset="-122"/>
              </a:rPr>
              <a:t>-</a:t>
            </a:r>
            <a:r>
              <a:rPr lang="zh-CN" altLang="en-US" sz="4800" b="1" dirty="0">
                <a:solidFill>
                  <a:schemeClr val="bg1"/>
                </a:solidFill>
                <a:latin typeface="微软雅黑" panose="020B0503020204020204" charset="-122"/>
                <a:ea typeface="微软雅黑" panose="020B0503020204020204" charset="-122"/>
              </a:rPr>
              <a:t>输出</a:t>
            </a:r>
          </a:p>
        </p:txBody>
      </p:sp>
      <p:sp>
        <p:nvSpPr>
          <p:cNvPr id="2" name="圆角矩形 1"/>
          <p:cNvSpPr/>
          <p:nvPr/>
        </p:nvSpPr>
        <p:spPr bwMode="auto">
          <a:xfrm>
            <a:off x="3989569" y="1581176"/>
            <a:ext cx="3126347" cy="371962"/>
          </a:xfrm>
          <a:prstGeom prst="round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lstStyle/>
          <a:p>
            <a:pPr marL="0" marR="0" indent="0" algn="ctr" defTabSz="914400" rtl="0" eaLnBrk="1" fontAlgn="base" latinLnBrk="0" hangingPunct="1">
              <a:lnSpc>
                <a:spcPct val="100000"/>
              </a:lnSpc>
              <a:spcBef>
                <a:spcPct val="0"/>
              </a:spcBef>
              <a:spcAft>
                <a:spcPct val="0"/>
              </a:spcAft>
              <a:buClrTx/>
              <a:buSzTx/>
              <a:buFontTx/>
              <a:buNone/>
            </a:pPr>
            <a:endParaRPr kumimoji="0" lang="zh-CN" altLang="en-US" sz="1800" b="0" i="0" u="none" strike="noStrike" cap="none" normalizeH="0" baseline="0" smtClean="0">
              <a:ln>
                <a:noFill/>
              </a:ln>
              <a:solidFill>
                <a:schemeClr val="tx1"/>
              </a:solidFill>
              <a:effectLst/>
              <a:latin typeface="Arial" panose="020B0604020202020204" pitchFamily="34" charset="0"/>
              <a:ea typeface="宋体" panose="02010600030101010101" pitchFamily="2" charset="-122"/>
            </a:endParaRPr>
          </a:p>
        </p:txBody>
      </p:sp>
      <p:sp>
        <p:nvSpPr>
          <p:cNvPr id="4" name="TextBox 3"/>
          <p:cNvSpPr txBox="1"/>
          <p:nvPr/>
        </p:nvSpPr>
        <p:spPr>
          <a:xfrm>
            <a:off x="4545945" y="1581176"/>
            <a:ext cx="2110740" cy="368300"/>
          </a:xfrm>
          <a:prstGeom prst="rect">
            <a:avLst/>
          </a:prstGeom>
          <a:noFill/>
        </p:spPr>
        <p:txBody>
          <a:bodyPr wrap="none" rtlCol="0">
            <a:spAutoFit/>
          </a:bodyPr>
          <a:lstStyle/>
          <a:p>
            <a:pPr algn="ctr"/>
            <a:r>
              <a:rPr lang="zh-CN" altLang="en-US" dirty="0">
                <a:solidFill>
                  <a:srgbClr val="1E55AB"/>
                </a:solidFill>
                <a:latin typeface="微软雅黑" panose="020B0503020204020204" charset="-122"/>
                <a:ea typeface="微软雅黑" panose="020B0503020204020204" charset="-122"/>
              </a:rPr>
              <a:t>网页的根本</a:t>
            </a:r>
            <a:r>
              <a:rPr lang="en-US" altLang="zh-CN" dirty="0">
                <a:solidFill>
                  <a:srgbClr val="1E55AB"/>
                </a:solidFill>
                <a:latin typeface="微软雅黑" panose="020B0503020204020204" charset="-122"/>
                <a:ea typeface="微软雅黑" panose="020B0503020204020204" charset="-122"/>
              </a:rPr>
              <a:t>-</a:t>
            </a:r>
            <a:r>
              <a:rPr lang="zh-CN" altLang="en-US" dirty="0">
                <a:solidFill>
                  <a:srgbClr val="1E55AB"/>
                </a:solidFill>
                <a:latin typeface="微软雅黑" panose="020B0503020204020204" charset="-122"/>
                <a:ea typeface="微软雅黑" panose="020B0503020204020204" charset="-122"/>
              </a:rPr>
              <a:t>元信息</a:t>
            </a:r>
            <a:endParaRPr lang="en-US" altLang="zh-CN" dirty="0">
              <a:solidFill>
                <a:srgbClr val="1E55AB"/>
              </a:solidFill>
              <a:latin typeface="微软雅黑" panose="020B0503020204020204" charset="-122"/>
              <a:ea typeface="微软雅黑" panose="020B0503020204020204" charset="-122"/>
            </a:endParaRPr>
          </a:p>
        </p:txBody>
      </p:sp>
    </p:spTree>
    <p:custDataLst>
      <p:tags r:id="rId1"/>
    </p:custDataLst>
  </p:cSld>
  <p:clrMapOvr>
    <a:masterClrMapping/>
  </p:clrMapOvr>
  <mc:AlternateContent xmlns:mc="http://schemas.openxmlformats.org/markup-compatibility/2006" xmlns:p14="http://schemas.microsoft.com/office/powerpoint/2010/main">
    <mc:Choice Requires="p14">
      <p:transition spd="slow" p14:dur="1600" advClick="0" advTm="13210">
        <p14:gallery dir="l"/>
      </p:transition>
    </mc:Choice>
    <mc:Fallback xmlns="">
      <p:transition spd="slow" advClick="0" advTm="1321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4" fill="hold" grpId="0" nodeType="afterEffect">
                                  <p:stCondLst>
                                    <p:cond delay="0"/>
                                  </p:stCondLst>
                                  <p:iterate type="lt">
                                    <p:tmPct val="10000"/>
                                  </p:iterate>
                                  <p:childTnLst>
                                    <p:set>
                                      <p:cBhvr>
                                        <p:cTn id="6" dur="1" fill="hold">
                                          <p:stCondLst>
                                            <p:cond delay="0"/>
                                          </p:stCondLst>
                                        </p:cTn>
                                        <p:tgtEl>
                                          <p:spTgt spid="3"/>
                                        </p:tgtEl>
                                        <p:attrNameLst>
                                          <p:attrName>style.visibility</p:attrName>
                                        </p:attrNameLst>
                                      </p:cBhvr>
                                      <p:to>
                                        <p:strVal val="visible"/>
                                      </p:to>
                                    </p:set>
                                    <p:anim calcmode="lin" valueType="num">
                                      <p:cBhvr additive="base">
                                        <p:cTn id="7" dur="1000"/>
                                        <p:tgtEl>
                                          <p:spTgt spid="3"/>
                                        </p:tgtEl>
                                        <p:attrNameLst>
                                          <p:attrName>ppt_y</p:attrName>
                                        </p:attrNameLst>
                                      </p:cBhvr>
                                      <p:tavLst>
                                        <p:tav tm="0">
                                          <p:val>
                                            <p:strVal val="#ppt_y+#ppt_h*1.125000"/>
                                          </p:val>
                                        </p:tav>
                                        <p:tav tm="100000">
                                          <p:val>
                                            <p:strVal val="#ppt_y"/>
                                          </p:val>
                                        </p:tav>
                                      </p:tavLst>
                                    </p:anim>
                                    <p:animEffect transition="in" filter="wipe(up)">
                                      <p:cBhvr>
                                        <p:cTn id="8" dur="1000"/>
                                        <p:tgtEl>
                                          <p:spTgt spid="3"/>
                                        </p:tgtEl>
                                      </p:cBhvr>
                                    </p:animEffect>
                                  </p:childTnLst>
                                </p:cTn>
                              </p:par>
                            </p:childTnLst>
                          </p:cTn>
                        </p:par>
                        <p:par>
                          <p:cTn id="9" fill="hold">
                            <p:stCondLst>
                              <p:cond delay="1800"/>
                            </p:stCondLst>
                            <p:childTnLst>
                              <p:par>
                                <p:cTn id="10" presetID="16" presetClass="entr" presetSubtype="21" fill="hold" grpId="0" nodeType="after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barn(inVertical)">
                                      <p:cBhvr>
                                        <p:cTn id="12" dur="750"/>
                                        <p:tgtEl>
                                          <p:spTgt spid="2"/>
                                        </p:tgtEl>
                                      </p:cBhvr>
                                    </p:animEffect>
                                  </p:childTnLst>
                                </p:cTn>
                              </p:par>
                            </p:childTnLst>
                          </p:cTn>
                        </p:par>
                        <p:par>
                          <p:cTn id="13" fill="hold">
                            <p:stCondLst>
                              <p:cond delay="2550"/>
                            </p:stCondLst>
                            <p:childTnLst>
                              <p:par>
                                <p:cTn id="14" presetID="10" presetClass="entr" presetSubtype="0" fill="hold" grpId="0" nodeType="afterEffect">
                                  <p:stCondLst>
                                    <p:cond delay="0"/>
                                  </p:stCondLst>
                                  <p:iterate type="lt">
                                    <p:tmPct val="10000"/>
                                  </p:iterate>
                                  <p:childTnLst>
                                    <p:set>
                                      <p:cBhvr>
                                        <p:cTn id="15" dur="1" fill="hold">
                                          <p:stCondLst>
                                            <p:cond delay="0"/>
                                          </p:stCondLst>
                                        </p:cTn>
                                        <p:tgtEl>
                                          <p:spTgt spid="4"/>
                                        </p:tgtEl>
                                        <p:attrNameLst>
                                          <p:attrName>style.visibility</p:attrName>
                                        </p:attrNameLst>
                                      </p:cBhvr>
                                      <p:to>
                                        <p:strVal val="visible"/>
                                      </p:to>
                                    </p:set>
                                    <p:animEffect transition="in" filter="fade">
                                      <p:cBhvr>
                                        <p:cTn id="16"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2" grpId="0" animBg="1"/>
      <p:bldP spid="4"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图片 14"/>
          <p:cNvPicPr>
            <a:picLocks noChangeAspect="1"/>
          </p:cNvPicPr>
          <p:nvPr/>
        </p:nvPicPr>
        <p:blipFill>
          <a:blip r:embed="rId3" cstate="screen">
            <a:extLst>
              <a:ext uri="{BEBA8EAE-BF5A-486C-A8C5-ECC9F3942E4B}">
                <a14:imgProps xmlns:a14="http://schemas.microsoft.com/office/drawing/2010/main">
                  <a14:imgLayer r:embed="rId4">
                    <a14:imgEffect>
                      <a14:artisticBlur/>
                    </a14:imgEffect>
                  </a14:imgLayer>
                </a14:imgProps>
              </a:ext>
            </a:extLst>
          </a:blip>
          <a:stretch>
            <a:fillRect/>
          </a:stretch>
        </p:blipFill>
        <p:spPr>
          <a:xfrm>
            <a:off x="0" y="0"/>
            <a:ext cx="9144000" cy="5140757"/>
          </a:xfrm>
          <a:prstGeom prst="rect">
            <a:avLst/>
          </a:prstGeom>
        </p:spPr>
      </p:pic>
      <p:grpSp>
        <p:nvGrpSpPr>
          <p:cNvPr id="7" name="组合 6"/>
          <p:cNvGrpSpPr/>
          <p:nvPr/>
        </p:nvGrpSpPr>
        <p:grpSpPr>
          <a:xfrm>
            <a:off x="508322" y="33833"/>
            <a:ext cx="697556" cy="1491043"/>
            <a:chOff x="540445" y="2037"/>
            <a:chExt cx="741638" cy="1585269"/>
          </a:xfrm>
        </p:grpSpPr>
        <p:sp>
          <p:nvSpPr>
            <p:cNvPr id="4" name="矩形 3"/>
            <p:cNvSpPr/>
            <p:nvPr/>
          </p:nvSpPr>
          <p:spPr>
            <a:xfrm>
              <a:off x="540445" y="2037"/>
              <a:ext cx="721521" cy="1585269"/>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defRPr/>
              </a:pPr>
              <a:endParaRPr kumimoji="0" lang="zh-CN" altLang="en-US" sz="1270" b="0" i="0" u="none" strike="noStrike" kern="1200" cap="none" spc="0" normalizeH="0" baseline="0" noProof="0">
                <a:ln>
                  <a:noFill/>
                </a:ln>
                <a:solidFill>
                  <a:prstClr val="white"/>
                </a:solidFill>
                <a:effectLst/>
                <a:uLnTx/>
                <a:uFillTx/>
                <a:latin typeface="等线"/>
                <a:ea typeface="微软雅黑" panose="020B0503020204020204" charset="-122"/>
                <a:cs typeface="+mn-cs"/>
              </a:endParaRPr>
            </a:p>
          </p:txBody>
        </p:sp>
        <p:sp>
          <p:nvSpPr>
            <p:cNvPr id="47" name="Title 3"/>
            <p:cNvSpPr txBox="1"/>
            <p:nvPr/>
          </p:nvSpPr>
          <p:spPr bwMode="auto">
            <a:xfrm>
              <a:off x="646329" y="171725"/>
              <a:ext cx="635754" cy="2541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900">
                  <a:solidFill>
                    <a:schemeClr val="tx1"/>
                  </a:solidFill>
                  <a:latin typeface="Arial" panose="020B0604020202020204" pitchFamily="34" charset="0"/>
                  <a:ea typeface="微软雅黑" panose="020B0503020204020204" charset="-122"/>
                </a:defRPr>
              </a:lvl1pPr>
              <a:lvl2pPr marL="742950" indent="-285750">
                <a:defRPr sz="1900">
                  <a:solidFill>
                    <a:schemeClr val="tx1"/>
                  </a:solidFill>
                  <a:latin typeface="Arial" panose="020B0604020202020204" pitchFamily="34" charset="0"/>
                  <a:ea typeface="微软雅黑" panose="020B0503020204020204" charset="-122"/>
                </a:defRPr>
              </a:lvl2pPr>
              <a:lvl3pPr marL="1143000" indent="-228600">
                <a:defRPr sz="1900">
                  <a:solidFill>
                    <a:schemeClr val="tx1"/>
                  </a:solidFill>
                  <a:latin typeface="Arial" panose="020B0604020202020204" pitchFamily="34" charset="0"/>
                  <a:ea typeface="微软雅黑" panose="020B0503020204020204" charset="-122"/>
                </a:defRPr>
              </a:lvl3pPr>
              <a:lvl4pPr marL="1600200" indent="-228600">
                <a:defRPr sz="1900">
                  <a:solidFill>
                    <a:schemeClr val="tx1"/>
                  </a:solidFill>
                  <a:latin typeface="Arial" panose="020B0604020202020204" pitchFamily="34" charset="0"/>
                  <a:ea typeface="微软雅黑" panose="020B0503020204020204" charset="-122"/>
                </a:defRPr>
              </a:lvl4pPr>
              <a:lvl5pPr marL="2057400" indent="-228600">
                <a:defRPr sz="1900">
                  <a:solidFill>
                    <a:schemeClr val="tx1"/>
                  </a:solidFill>
                  <a:latin typeface="Arial" panose="020B0604020202020204" pitchFamily="34" charset="0"/>
                  <a:ea typeface="微软雅黑" panose="020B0503020204020204" charset="-122"/>
                </a:defRPr>
              </a:lvl5pPr>
              <a:lvl6pPr marL="2514600" indent="-228600" defTabSz="967105" fontAlgn="base">
                <a:spcBef>
                  <a:spcPct val="0"/>
                </a:spcBef>
                <a:spcAft>
                  <a:spcPct val="0"/>
                </a:spcAft>
                <a:defRPr sz="1900">
                  <a:solidFill>
                    <a:schemeClr val="tx1"/>
                  </a:solidFill>
                  <a:latin typeface="Arial" panose="020B0604020202020204" pitchFamily="34" charset="0"/>
                  <a:ea typeface="微软雅黑" panose="020B0503020204020204" charset="-122"/>
                </a:defRPr>
              </a:lvl6pPr>
              <a:lvl7pPr marL="2971800" indent="-228600" defTabSz="967105" fontAlgn="base">
                <a:spcBef>
                  <a:spcPct val="0"/>
                </a:spcBef>
                <a:spcAft>
                  <a:spcPct val="0"/>
                </a:spcAft>
                <a:defRPr sz="1900">
                  <a:solidFill>
                    <a:schemeClr val="tx1"/>
                  </a:solidFill>
                  <a:latin typeface="Arial" panose="020B0604020202020204" pitchFamily="34" charset="0"/>
                  <a:ea typeface="微软雅黑" panose="020B0503020204020204" charset="-122"/>
                </a:defRPr>
              </a:lvl7pPr>
              <a:lvl8pPr marL="3429000" indent="-228600" defTabSz="967105" fontAlgn="base">
                <a:spcBef>
                  <a:spcPct val="0"/>
                </a:spcBef>
                <a:spcAft>
                  <a:spcPct val="0"/>
                </a:spcAft>
                <a:defRPr sz="1900">
                  <a:solidFill>
                    <a:schemeClr val="tx1"/>
                  </a:solidFill>
                  <a:latin typeface="Arial" panose="020B0604020202020204" pitchFamily="34" charset="0"/>
                  <a:ea typeface="微软雅黑" panose="020B0503020204020204" charset="-122"/>
                </a:defRPr>
              </a:lvl8pPr>
              <a:lvl9pPr marL="3886200" indent="-228600" defTabSz="967105" fontAlgn="base">
                <a:spcBef>
                  <a:spcPct val="0"/>
                </a:spcBef>
                <a:spcAft>
                  <a:spcPct val="0"/>
                </a:spcAft>
                <a:defRPr sz="1900">
                  <a:solidFill>
                    <a:schemeClr val="tx1"/>
                  </a:solidFill>
                  <a:latin typeface="Arial" panose="020B0604020202020204" pitchFamily="34" charset="0"/>
                  <a:ea typeface="微软雅黑" panose="020B0503020204020204" charset="-122"/>
                </a:defRPr>
              </a:lvl9pPr>
            </a:lstStyle>
            <a:p>
              <a:pPr marL="0" marR="0" lvl="0" indent="0" algn="l" defTabSz="685800" rtl="0" eaLnBrk="1" fontAlgn="auto" latinLnBrk="0" hangingPunct="1">
                <a:lnSpc>
                  <a:spcPct val="100000"/>
                </a:lnSpc>
                <a:spcBef>
                  <a:spcPts val="0"/>
                </a:spcBef>
                <a:spcAft>
                  <a:spcPts val="0"/>
                </a:spcAft>
                <a:buClrTx/>
                <a:buSzTx/>
                <a:buFontTx/>
                <a:buNone/>
                <a:defRPr/>
              </a:pPr>
              <a:r>
                <a:rPr kumimoji="0" lang="zh-CN" altLang="en-US" sz="1800" b="1" i="0" u="none" strike="noStrike" kern="1200" cap="none" spc="0" normalizeH="0" baseline="0" noProof="0" dirty="0">
                  <a:ln>
                    <a:noFill/>
                  </a:ln>
                  <a:solidFill>
                    <a:prstClr val="white"/>
                  </a:solidFill>
                  <a:effectLst/>
                  <a:uLnTx/>
                  <a:uFillTx/>
                  <a:latin typeface="微软雅黑" panose="020B0503020204020204" charset="-122"/>
                  <a:ea typeface="微软雅黑" panose="020B0503020204020204" charset="-122"/>
                  <a:cs typeface="+mn-cs"/>
                </a:rPr>
                <a:t>第四部分</a:t>
              </a:r>
            </a:p>
          </p:txBody>
        </p:sp>
      </p:grpSp>
      <p:pic>
        <p:nvPicPr>
          <p:cNvPr id="1026" name="Picture 2" descr="C:\Documents and Settings\Administrator\桌面\PNG\手势.png"/>
          <p:cNvPicPr>
            <a:picLocks noChangeAspect="1" noChangeArrowheads="1"/>
          </p:cNvPicPr>
          <p:nvPr/>
        </p:nvPicPr>
        <p:blipFill rotWithShape="1">
          <a:blip r:embed="rId5" cstate="screen"/>
          <a:srcRect l="48637" r="32382"/>
          <a:stretch>
            <a:fillRect/>
          </a:stretch>
        </p:blipFill>
        <p:spPr bwMode="auto">
          <a:xfrm>
            <a:off x="0" y="982006"/>
            <a:ext cx="1397492" cy="4137112"/>
          </a:xfrm>
          <a:prstGeom prst="rect">
            <a:avLst/>
          </a:prstGeom>
          <a:noFill/>
          <a:extLst>
            <a:ext uri="{909E8E84-426E-40DD-AFC4-6F175D3DCCD1}">
              <a14:hiddenFill xmlns:a14="http://schemas.microsoft.com/office/drawing/2010/main">
                <a:solidFill>
                  <a:srgbClr val="FFFFFF"/>
                </a:solidFill>
              </a14:hiddenFill>
            </a:ext>
          </a:extLst>
        </p:spPr>
      </p:pic>
      <p:sp>
        <p:nvSpPr>
          <p:cNvPr id="16" name="矩形 15"/>
          <p:cNvSpPr/>
          <p:nvPr/>
        </p:nvSpPr>
        <p:spPr>
          <a:xfrm>
            <a:off x="1905070" y="1914303"/>
            <a:ext cx="7238930" cy="2105209"/>
          </a:xfrm>
          <a:prstGeom prst="rect">
            <a:avLst/>
          </a:prstGeom>
          <a:solidFill>
            <a:schemeClr val="accent1">
              <a:alpha val="7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80" name="组合 4"/>
          <p:cNvGrpSpPr/>
          <p:nvPr/>
        </p:nvGrpSpPr>
        <p:grpSpPr bwMode="auto">
          <a:xfrm>
            <a:off x="4068925" y="1160731"/>
            <a:ext cx="1622823" cy="1411019"/>
            <a:chOff x="2285260" y="4050548"/>
            <a:chExt cx="2164994" cy="1905223"/>
          </a:xfrm>
        </p:grpSpPr>
        <p:sp>
          <p:nvSpPr>
            <p:cNvPr id="81" name="Freeform 5"/>
            <p:cNvSpPr/>
            <p:nvPr/>
          </p:nvSpPr>
          <p:spPr bwMode="auto">
            <a:xfrm>
              <a:off x="2285260" y="4050548"/>
              <a:ext cx="2164994" cy="1905223"/>
            </a:xfrm>
            <a:custGeom>
              <a:avLst/>
              <a:gdLst>
                <a:gd name="T0" fmla="*/ 365 w 1306"/>
                <a:gd name="T1" fmla="*/ 1149 h 1149"/>
                <a:gd name="T2" fmla="*/ 300 w 1306"/>
                <a:gd name="T3" fmla="*/ 1111 h 1149"/>
                <a:gd name="T4" fmla="*/ 12 w 1306"/>
                <a:gd name="T5" fmla="*/ 613 h 1149"/>
                <a:gd name="T6" fmla="*/ 12 w 1306"/>
                <a:gd name="T7" fmla="*/ 537 h 1149"/>
                <a:gd name="T8" fmla="*/ 300 w 1306"/>
                <a:gd name="T9" fmla="*/ 38 h 1149"/>
                <a:gd name="T10" fmla="*/ 365 w 1306"/>
                <a:gd name="T11" fmla="*/ 0 h 1149"/>
                <a:gd name="T12" fmla="*/ 941 w 1306"/>
                <a:gd name="T13" fmla="*/ 0 h 1149"/>
                <a:gd name="T14" fmla="*/ 1006 w 1306"/>
                <a:gd name="T15" fmla="*/ 38 h 1149"/>
                <a:gd name="T16" fmla="*/ 1294 w 1306"/>
                <a:gd name="T17" fmla="*/ 537 h 1149"/>
                <a:gd name="T18" fmla="*/ 1294 w 1306"/>
                <a:gd name="T19" fmla="*/ 613 h 1149"/>
                <a:gd name="T20" fmla="*/ 1006 w 1306"/>
                <a:gd name="T21" fmla="*/ 1111 h 1149"/>
                <a:gd name="T22" fmla="*/ 941 w 1306"/>
                <a:gd name="T23" fmla="*/ 1149 h 1149"/>
                <a:gd name="T24" fmla="*/ 365 w 1306"/>
                <a:gd name="T25" fmla="*/ 1149 h 11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06" h="1149">
                  <a:moveTo>
                    <a:pt x="365" y="1149"/>
                  </a:moveTo>
                  <a:cubicBezTo>
                    <a:pt x="341" y="1149"/>
                    <a:pt x="312" y="1132"/>
                    <a:pt x="300" y="1111"/>
                  </a:cubicBezTo>
                  <a:cubicBezTo>
                    <a:pt x="12" y="613"/>
                    <a:pt x="12" y="613"/>
                    <a:pt x="12" y="613"/>
                  </a:cubicBezTo>
                  <a:cubicBezTo>
                    <a:pt x="0" y="592"/>
                    <a:pt x="0" y="558"/>
                    <a:pt x="12" y="537"/>
                  </a:cubicBezTo>
                  <a:cubicBezTo>
                    <a:pt x="300" y="38"/>
                    <a:pt x="300" y="38"/>
                    <a:pt x="300" y="38"/>
                  </a:cubicBezTo>
                  <a:cubicBezTo>
                    <a:pt x="312" y="17"/>
                    <a:pt x="341" y="0"/>
                    <a:pt x="365" y="0"/>
                  </a:cubicBezTo>
                  <a:cubicBezTo>
                    <a:pt x="941" y="0"/>
                    <a:pt x="941" y="0"/>
                    <a:pt x="941" y="0"/>
                  </a:cubicBezTo>
                  <a:cubicBezTo>
                    <a:pt x="965" y="0"/>
                    <a:pt x="994" y="17"/>
                    <a:pt x="1006" y="38"/>
                  </a:cubicBezTo>
                  <a:cubicBezTo>
                    <a:pt x="1294" y="537"/>
                    <a:pt x="1294" y="537"/>
                    <a:pt x="1294" y="537"/>
                  </a:cubicBezTo>
                  <a:cubicBezTo>
                    <a:pt x="1306" y="558"/>
                    <a:pt x="1306" y="592"/>
                    <a:pt x="1294" y="613"/>
                  </a:cubicBezTo>
                  <a:cubicBezTo>
                    <a:pt x="1006" y="1111"/>
                    <a:pt x="1006" y="1111"/>
                    <a:pt x="1006" y="1111"/>
                  </a:cubicBezTo>
                  <a:cubicBezTo>
                    <a:pt x="994" y="1132"/>
                    <a:pt x="965" y="1149"/>
                    <a:pt x="941" y="1149"/>
                  </a:cubicBezTo>
                  <a:lnTo>
                    <a:pt x="365" y="1149"/>
                  </a:lnTo>
                  <a:close/>
                </a:path>
              </a:pathLst>
            </a:custGeom>
            <a:gradFill flip="none" rotWithShape="1">
              <a:gsLst>
                <a:gs pos="100000">
                  <a:srgbClr val="FFFFFF">
                    <a:lumMod val="100000"/>
                  </a:srgbClr>
                </a:gs>
                <a:gs pos="0">
                  <a:srgbClr val="D9D9DA"/>
                </a:gs>
              </a:gsLst>
              <a:lin ang="2700000" scaled="1"/>
              <a:tileRect/>
            </a:gradFill>
            <a:ln w="28575" cap="flat" cmpd="sng" algn="ctr">
              <a:gradFill flip="none" rotWithShape="1">
                <a:gsLst>
                  <a:gs pos="100000">
                    <a:srgbClr val="FFFFFF"/>
                  </a:gs>
                  <a:gs pos="0">
                    <a:srgbClr val="D9D9DA"/>
                  </a:gs>
                </a:gsLst>
                <a:lin ang="13500000" scaled="1"/>
                <a:tileRect/>
              </a:gradFill>
              <a:prstDash val="solid"/>
              <a:miter lim="800000"/>
            </a:ln>
            <a:effectLst>
              <a:outerShdw blurRad="279400" dist="165100" dir="2700000" algn="t" rotWithShape="0">
                <a:prstClr val="black">
                  <a:alpha val="35000"/>
                </a:prstClr>
              </a:outerShdw>
            </a:effectLst>
          </p:spPr>
          <p:txBody>
            <a:bodyPr anchor="ctr"/>
            <a:lstStyle/>
            <a:p>
              <a:pPr marL="0" marR="0" lvl="0" indent="0" algn="ctr" defTabSz="685800" rtl="0" eaLnBrk="1" fontAlgn="auto" latinLnBrk="0" hangingPunct="1">
                <a:lnSpc>
                  <a:spcPct val="100000"/>
                </a:lnSpc>
                <a:spcBef>
                  <a:spcPts val="0"/>
                </a:spcBef>
                <a:spcAft>
                  <a:spcPts val="0"/>
                </a:spcAft>
                <a:buClrTx/>
                <a:buSzTx/>
                <a:buFontTx/>
                <a:buNone/>
                <a:defRPr/>
              </a:pPr>
              <a:endParaRPr kumimoji="0" lang="zh-CN" altLang="en-US" sz="1270" b="0" i="0" u="none" strike="noStrike" kern="0" cap="none" spc="0" normalizeH="0" baseline="0" noProof="0">
                <a:ln>
                  <a:noFill/>
                </a:ln>
                <a:solidFill>
                  <a:prstClr val="white"/>
                </a:solidFill>
                <a:effectLst/>
                <a:uLnTx/>
                <a:uFillTx/>
                <a:latin typeface="Calibri" panose="020F0502020204030204"/>
                <a:ea typeface="微软雅黑" panose="020B0503020204020204" charset="-122"/>
                <a:cs typeface="+mn-cs"/>
              </a:endParaRPr>
            </a:p>
          </p:txBody>
        </p:sp>
        <p:sp>
          <p:nvSpPr>
            <p:cNvPr id="82" name="Freeform 5"/>
            <p:cNvSpPr/>
            <p:nvPr/>
          </p:nvSpPr>
          <p:spPr bwMode="auto">
            <a:xfrm>
              <a:off x="2446237" y="4201094"/>
              <a:ext cx="1830374" cy="1610752"/>
            </a:xfrm>
            <a:custGeom>
              <a:avLst/>
              <a:gdLst>
                <a:gd name="T0" fmla="*/ 365 w 1306"/>
                <a:gd name="T1" fmla="*/ 1149 h 1149"/>
                <a:gd name="T2" fmla="*/ 300 w 1306"/>
                <a:gd name="T3" fmla="*/ 1111 h 1149"/>
                <a:gd name="T4" fmla="*/ 12 w 1306"/>
                <a:gd name="T5" fmla="*/ 613 h 1149"/>
                <a:gd name="T6" fmla="*/ 12 w 1306"/>
                <a:gd name="T7" fmla="*/ 537 h 1149"/>
                <a:gd name="T8" fmla="*/ 300 w 1306"/>
                <a:gd name="T9" fmla="*/ 38 h 1149"/>
                <a:gd name="T10" fmla="*/ 365 w 1306"/>
                <a:gd name="T11" fmla="*/ 0 h 1149"/>
                <a:gd name="T12" fmla="*/ 941 w 1306"/>
                <a:gd name="T13" fmla="*/ 0 h 1149"/>
                <a:gd name="T14" fmla="*/ 1006 w 1306"/>
                <a:gd name="T15" fmla="*/ 38 h 1149"/>
                <a:gd name="T16" fmla="*/ 1294 w 1306"/>
                <a:gd name="T17" fmla="*/ 537 h 1149"/>
                <a:gd name="T18" fmla="*/ 1294 w 1306"/>
                <a:gd name="T19" fmla="*/ 613 h 1149"/>
                <a:gd name="T20" fmla="*/ 1006 w 1306"/>
                <a:gd name="T21" fmla="*/ 1111 h 1149"/>
                <a:gd name="T22" fmla="*/ 941 w 1306"/>
                <a:gd name="T23" fmla="*/ 1149 h 1149"/>
                <a:gd name="T24" fmla="*/ 365 w 1306"/>
                <a:gd name="T25" fmla="*/ 1149 h 11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06" h="1149">
                  <a:moveTo>
                    <a:pt x="365" y="1149"/>
                  </a:moveTo>
                  <a:cubicBezTo>
                    <a:pt x="341" y="1149"/>
                    <a:pt x="312" y="1132"/>
                    <a:pt x="300" y="1111"/>
                  </a:cubicBezTo>
                  <a:cubicBezTo>
                    <a:pt x="12" y="613"/>
                    <a:pt x="12" y="613"/>
                    <a:pt x="12" y="613"/>
                  </a:cubicBezTo>
                  <a:cubicBezTo>
                    <a:pt x="0" y="592"/>
                    <a:pt x="0" y="558"/>
                    <a:pt x="12" y="537"/>
                  </a:cubicBezTo>
                  <a:cubicBezTo>
                    <a:pt x="300" y="38"/>
                    <a:pt x="300" y="38"/>
                    <a:pt x="300" y="38"/>
                  </a:cubicBezTo>
                  <a:cubicBezTo>
                    <a:pt x="312" y="17"/>
                    <a:pt x="341" y="0"/>
                    <a:pt x="365" y="0"/>
                  </a:cubicBezTo>
                  <a:cubicBezTo>
                    <a:pt x="941" y="0"/>
                    <a:pt x="941" y="0"/>
                    <a:pt x="941" y="0"/>
                  </a:cubicBezTo>
                  <a:cubicBezTo>
                    <a:pt x="965" y="0"/>
                    <a:pt x="994" y="17"/>
                    <a:pt x="1006" y="38"/>
                  </a:cubicBezTo>
                  <a:cubicBezTo>
                    <a:pt x="1294" y="537"/>
                    <a:pt x="1294" y="537"/>
                    <a:pt x="1294" y="537"/>
                  </a:cubicBezTo>
                  <a:cubicBezTo>
                    <a:pt x="1306" y="558"/>
                    <a:pt x="1306" y="592"/>
                    <a:pt x="1294" y="613"/>
                  </a:cubicBezTo>
                  <a:cubicBezTo>
                    <a:pt x="1006" y="1111"/>
                    <a:pt x="1006" y="1111"/>
                    <a:pt x="1006" y="1111"/>
                  </a:cubicBezTo>
                  <a:cubicBezTo>
                    <a:pt x="994" y="1132"/>
                    <a:pt x="965" y="1149"/>
                    <a:pt x="941" y="1149"/>
                  </a:cubicBezTo>
                  <a:lnTo>
                    <a:pt x="365" y="1149"/>
                  </a:lnTo>
                  <a:close/>
                </a:path>
              </a:pathLst>
            </a:custGeom>
            <a:solidFill>
              <a:schemeClr val="accent4"/>
            </a:solidFill>
            <a:ln w="28575">
              <a:solidFill>
                <a:schemeClr val="accent4">
                  <a:lumMod val="60000"/>
                  <a:lumOff val="40000"/>
                </a:schemeClr>
              </a:solidFill>
            </a:ln>
            <a:effectLst>
              <a:outerShdw blurRad="279400" dist="76200" dir="2700000" sx="101000" sy="101000" algn="tl" rotWithShape="0">
                <a:prstClr val="black">
                  <a:alpha val="28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685800" rtl="0" eaLnBrk="1" fontAlgn="auto" latinLnBrk="0" hangingPunct="1">
                <a:lnSpc>
                  <a:spcPct val="100000"/>
                </a:lnSpc>
                <a:spcBef>
                  <a:spcPts val="0"/>
                </a:spcBef>
                <a:spcAft>
                  <a:spcPts val="0"/>
                </a:spcAft>
                <a:buClrTx/>
                <a:buSzTx/>
                <a:buFontTx/>
                <a:buNone/>
                <a:defRPr/>
              </a:pPr>
              <a:endParaRPr kumimoji="0" lang="zh-CN" altLang="en-US" sz="1270" b="0" i="0" u="none" strike="noStrike" kern="1200" cap="none" spc="0" normalizeH="0" baseline="0" noProof="0">
                <a:ln>
                  <a:noFill/>
                </a:ln>
                <a:solidFill>
                  <a:prstClr val="white"/>
                </a:solidFill>
                <a:effectLst/>
                <a:uLnTx/>
                <a:uFillTx/>
                <a:latin typeface="等线"/>
                <a:ea typeface="微软雅黑" panose="020B0503020204020204" charset="-122"/>
                <a:cs typeface="+mn-cs"/>
              </a:endParaRPr>
            </a:p>
          </p:txBody>
        </p:sp>
        <p:grpSp>
          <p:nvGrpSpPr>
            <p:cNvPr id="83" name="组合 75"/>
            <p:cNvGrpSpPr/>
            <p:nvPr/>
          </p:nvGrpSpPr>
          <p:grpSpPr bwMode="auto">
            <a:xfrm>
              <a:off x="2970142" y="4598630"/>
              <a:ext cx="1348095" cy="1199681"/>
              <a:chOff x="688976" y="7240588"/>
              <a:chExt cx="519113" cy="461963"/>
            </a:xfrm>
          </p:grpSpPr>
          <p:sp>
            <p:nvSpPr>
              <p:cNvPr id="84" name="Freeform 64"/>
              <p:cNvSpPr/>
              <p:nvPr/>
            </p:nvSpPr>
            <p:spPr bwMode="auto">
              <a:xfrm>
                <a:off x="708026" y="7245351"/>
                <a:ext cx="500063" cy="457200"/>
              </a:xfrm>
              <a:custGeom>
                <a:avLst/>
                <a:gdLst>
                  <a:gd name="T0" fmla="*/ 140 w 315"/>
                  <a:gd name="T1" fmla="*/ 288 h 288"/>
                  <a:gd name="T2" fmla="*/ 0 w 315"/>
                  <a:gd name="T3" fmla="*/ 176 h 288"/>
                  <a:gd name="T4" fmla="*/ 2 w 315"/>
                  <a:gd name="T5" fmla="*/ 14 h 288"/>
                  <a:gd name="T6" fmla="*/ 57 w 315"/>
                  <a:gd name="T7" fmla="*/ 9 h 288"/>
                  <a:gd name="T8" fmla="*/ 97 w 315"/>
                  <a:gd name="T9" fmla="*/ 57 h 288"/>
                  <a:gd name="T10" fmla="*/ 113 w 315"/>
                  <a:gd name="T11" fmla="*/ 9 h 288"/>
                  <a:gd name="T12" fmla="*/ 140 w 315"/>
                  <a:gd name="T13" fmla="*/ 0 h 288"/>
                  <a:gd name="T14" fmla="*/ 315 w 315"/>
                  <a:gd name="T15" fmla="*/ 150 h 288"/>
                  <a:gd name="T16" fmla="*/ 140 w 315"/>
                  <a:gd name="T17" fmla="*/ 288 h 2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15" h="288">
                    <a:moveTo>
                      <a:pt x="140" y="288"/>
                    </a:moveTo>
                    <a:lnTo>
                      <a:pt x="0" y="176"/>
                    </a:lnTo>
                    <a:lnTo>
                      <a:pt x="2" y="14"/>
                    </a:lnTo>
                    <a:lnTo>
                      <a:pt x="57" y="9"/>
                    </a:lnTo>
                    <a:lnTo>
                      <a:pt x="97" y="57"/>
                    </a:lnTo>
                    <a:lnTo>
                      <a:pt x="113" y="9"/>
                    </a:lnTo>
                    <a:lnTo>
                      <a:pt x="140" y="0"/>
                    </a:lnTo>
                    <a:lnTo>
                      <a:pt x="315" y="150"/>
                    </a:lnTo>
                    <a:lnTo>
                      <a:pt x="140" y="288"/>
                    </a:lnTo>
                    <a:close/>
                  </a:path>
                </a:pathLst>
              </a:custGeom>
              <a:gradFill flip="none" rotWithShape="1">
                <a:gsLst>
                  <a:gs pos="73000">
                    <a:srgbClr val="0D0D0D">
                      <a:alpha val="0"/>
                    </a:srgbClr>
                  </a:gs>
                  <a:gs pos="100000">
                    <a:schemeClr val="tx1">
                      <a:lumMod val="95000"/>
                      <a:lumOff val="5000"/>
                      <a:alpha val="0"/>
                    </a:schemeClr>
                  </a:gs>
                  <a:gs pos="0">
                    <a:schemeClr val="tx1">
                      <a:lumMod val="95000"/>
                      <a:lumOff val="5000"/>
                      <a:alpha val="55000"/>
                    </a:schemeClr>
                  </a:gs>
                </a:gsLst>
                <a:lin ang="2700000" scaled="1"/>
                <a:tileRect/>
              </a:gradFill>
              <a:ln>
                <a:noFill/>
              </a:ln>
            </p:spPr>
            <p:txBody>
              <a:bodyPr/>
              <a:lstStyle/>
              <a:p>
                <a:pPr marL="0" marR="0" lvl="0" indent="0" algn="l" defTabSz="685800" rtl="0" eaLnBrk="1" fontAlgn="auto" latinLnBrk="0" hangingPunct="1">
                  <a:lnSpc>
                    <a:spcPct val="100000"/>
                  </a:lnSpc>
                  <a:spcBef>
                    <a:spcPts val="0"/>
                  </a:spcBef>
                  <a:spcAft>
                    <a:spcPts val="0"/>
                  </a:spcAft>
                  <a:buClrTx/>
                  <a:buSzTx/>
                  <a:buFontTx/>
                  <a:buNone/>
                  <a:defRPr/>
                </a:pPr>
                <a:endParaRPr kumimoji="0" lang="zh-CN" altLang="en-US" sz="1270" b="0" i="0" u="none" strike="noStrike" kern="1200" cap="none" spc="0" normalizeH="0" baseline="0" noProof="0">
                  <a:ln>
                    <a:noFill/>
                  </a:ln>
                  <a:solidFill>
                    <a:prstClr val="black"/>
                  </a:solidFill>
                  <a:effectLst/>
                  <a:uLnTx/>
                  <a:uFillTx/>
                  <a:latin typeface="等线"/>
                  <a:ea typeface="微软雅黑" panose="020B0503020204020204" charset="-122"/>
                  <a:cs typeface="+mn-cs"/>
                </a:endParaRPr>
              </a:p>
            </p:txBody>
          </p:sp>
          <p:sp>
            <p:nvSpPr>
              <p:cNvPr id="85" name="Freeform 65"/>
              <p:cNvSpPr>
                <a:spLocks noEditPoints="1"/>
              </p:cNvSpPr>
              <p:nvPr/>
            </p:nvSpPr>
            <p:spPr bwMode="auto">
              <a:xfrm>
                <a:off x="688976" y="7240588"/>
                <a:ext cx="115888" cy="295275"/>
              </a:xfrm>
              <a:custGeom>
                <a:avLst/>
                <a:gdLst>
                  <a:gd name="T0" fmla="*/ 63551 w 31"/>
                  <a:gd name="T1" fmla="*/ 0 h 78"/>
                  <a:gd name="T2" fmla="*/ 108411 w 31"/>
                  <a:gd name="T3" fmla="*/ 18928 h 78"/>
                  <a:gd name="T4" fmla="*/ 115888 w 31"/>
                  <a:gd name="T5" fmla="*/ 68140 h 78"/>
                  <a:gd name="T6" fmla="*/ 115888 w 31"/>
                  <a:gd name="T7" fmla="*/ 238491 h 78"/>
                  <a:gd name="T8" fmla="*/ 100935 w 31"/>
                  <a:gd name="T9" fmla="*/ 280133 h 78"/>
                  <a:gd name="T10" fmla="*/ 59813 w 31"/>
                  <a:gd name="T11" fmla="*/ 295275 h 78"/>
                  <a:gd name="T12" fmla="*/ 11215 w 31"/>
                  <a:gd name="T13" fmla="*/ 272562 h 78"/>
                  <a:gd name="T14" fmla="*/ 0 w 31"/>
                  <a:gd name="T15" fmla="*/ 215778 h 78"/>
                  <a:gd name="T16" fmla="*/ 0 w 31"/>
                  <a:gd name="T17" fmla="*/ 79497 h 78"/>
                  <a:gd name="T18" fmla="*/ 11215 w 31"/>
                  <a:gd name="T19" fmla="*/ 22713 h 78"/>
                  <a:gd name="T20" fmla="*/ 63551 w 31"/>
                  <a:gd name="T21" fmla="*/ 0 h 78"/>
                  <a:gd name="T22" fmla="*/ 59813 w 31"/>
                  <a:gd name="T23" fmla="*/ 264990 h 78"/>
                  <a:gd name="T24" fmla="*/ 85981 w 31"/>
                  <a:gd name="T25" fmla="*/ 227135 h 78"/>
                  <a:gd name="T26" fmla="*/ 85981 w 31"/>
                  <a:gd name="T27" fmla="*/ 64355 h 78"/>
                  <a:gd name="T28" fmla="*/ 59813 w 31"/>
                  <a:gd name="T29" fmla="*/ 26499 h 78"/>
                  <a:gd name="T30" fmla="*/ 33645 w 31"/>
                  <a:gd name="T31" fmla="*/ 64355 h 78"/>
                  <a:gd name="T32" fmla="*/ 33645 w 31"/>
                  <a:gd name="T33" fmla="*/ 75712 h 78"/>
                  <a:gd name="T34" fmla="*/ 33645 w 31"/>
                  <a:gd name="T35" fmla="*/ 87068 h 78"/>
                  <a:gd name="T36" fmla="*/ 33645 w 31"/>
                  <a:gd name="T37" fmla="*/ 136281 h 78"/>
                  <a:gd name="T38" fmla="*/ 33645 w 31"/>
                  <a:gd name="T39" fmla="*/ 181708 h 78"/>
                  <a:gd name="T40" fmla="*/ 33645 w 31"/>
                  <a:gd name="T41" fmla="*/ 223349 h 78"/>
                  <a:gd name="T42" fmla="*/ 59813 w 31"/>
                  <a:gd name="T43" fmla="*/ 264990 h 78"/>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31" h="78">
                    <a:moveTo>
                      <a:pt x="17" y="0"/>
                    </a:moveTo>
                    <a:cubicBezTo>
                      <a:pt x="22" y="0"/>
                      <a:pt x="26" y="2"/>
                      <a:pt x="29" y="5"/>
                    </a:cubicBezTo>
                    <a:cubicBezTo>
                      <a:pt x="31" y="8"/>
                      <a:pt x="31" y="12"/>
                      <a:pt x="31" y="18"/>
                    </a:cubicBezTo>
                    <a:cubicBezTo>
                      <a:pt x="31" y="63"/>
                      <a:pt x="31" y="63"/>
                      <a:pt x="31" y="63"/>
                    </a:cubicBezTo>
                    <a:cubicBezTo>
                      <a:pt x="31" y="67"/>
                      <a:pt x="30" y="71"/>
                      <a:pt x="27" y="74"/>
                    </a:cubicBezTo>
                    <a:cubicBezTo>
                      <a:pt x="25" y="76"/>
                      <a:pt x="21" y="78"/>
                      <a:pt x="16" y="78"/>
                    </a:cubicBezTo>
                    <a:cubicBezTo>
                      <a:pt x="10" y="78"/>
                      <a:pt x="5" y="76"/>
                      <a:pt x="3" y="72"/>
                    </a:cubicBezTo>
                    <a:cubicBezTo>
                      <a:pt x="1" y="69"/>
                      <a:pt x="0" y="64"/>
                      <a:pt x="0" y="57"/>
                    </a:cubicBezTo>
                    <a:cubicBezTo>
                      <a:pt x="0" y="21"/>
                      <a:pt x="0" y="21"/>
                      <a:pt x="0" y="21"/>
                    </a:cubicBezTo>
                    <a:cubicBezTo>
                      <a:pt x="0" y="14"/>
                      <a:pt x="1" y="9"/>
                      <a:pt x="3" y="6"/>
                    </a:cubicBezTo>
                    <a:cubicBezTo>
                      <a:pt x="5" y="2"/>
                      <a:pt x="10" y="0"/>
                      <a:pt x="17" y="0"/>
                    </a:cubicBezTo>
                    <a:close/>
                    <a:moveTo>
                      <a:pt x="16" y="70"/>
                    </a:moveTo>
                    <a:cubicBezTo>
                      <a:pt x="20" y="70"/>
                      <a:pt x="23" y="67"/>
                      <a:pt x="23" y="60"/>
                    </a:cubicBezTo>
                    <a:cubicBezTo>
                      <a:pt x="23" y="17"/>
                      <a:pt x="23" y="17"/>
                      <a:pt x="23" y="17"/>
                    </a:cubicBezTo>
                    <a:cubicBezTo>
                      <a:pt x="23" y="11"/>
                      <a:pt x="20" y="7"/>
                      <a:pt x="16" y="7"/>
                    </a:cubicBezTo>
                    <a:cubicBezTo>
                      <a:pt x="12" y="7"/>
                      <a:pt x="9" y="11"/>
                      <a:pt x="9" y="17"/>
                    </a:cubicBezTo>
                    <a:cubicBezTo>
                      <a:pt x="9" y="20"/>
                      <a:pt x="9" y="20"/>
                      <a:pt x="9" y="20"/>
                    </a:cubicBezTo>
                    <a:cubicBezTo>
                      <a:pt x="9" y="23"/>
                      <a:pt x="9" y="23"/>
                      <a:pt x="9" y="23"/>
                    </a:cubicBezTo>
                    <a:cubicBezTo>
                      <a:pt x="9" y="36"/>
                      <a:pt x="9" y="36"/>
                      <a:pt x="9" y="36"/>
                    </a:cubicBezTo>
                    <a:cubicBezTo>
                      <a:pt x="9" y="48"/>
                      <a:pt x="9" y="48"/>
                      <a:pt x="9" y="48"/>
                    </a:cubicBezTo>
                    <a:cubicBezTo>
                      <a:pt x="9" y="59"/>
                      <a:pt x="9" y="59"/>
                      <a:pt x="9" y="59"/>
                    </a:cubicBezTo>
                    <a:cubicBezTo>
                      <a:pt x="9" y="67"/>
                      <a:pt x="12" y="70"/>
                      <a:pt x="16" y="70"/>
                    </a:cubicBezTo>
                    <a:close/>
                  </a:path>
                </a:pathLst>
              </a:custGeom>
              <a:solidFill>
                <a:srgbClr val="FFFFFF"/>
              </a:solidFill>
              <a:ln>
                <a:noFill/>
              </a:ln>
              <a:extLst>
                <a:ext uri="{91240B29-F687-4F45-9708-019B960494DF}">
                  <a14:hiddenLine xmlns:a14="http://schemas.microsoft.com/office/drawing/2010/main" w="15875">
                    <a:solidFill>
                      <a:srgbClr val="000000"/>
                    </a:solidFill>
                    <a:prstDash val="solid"/>
                    <a:miter lim="800000"/>
                    <a:headEnd/>
                    <a:tailEnd/>
                  </a14:hiddenLine>
                </a:ext>
              </a:extLst>
            </p:spPr>
            <p:txBody>
              <a:bodyPr/>
              <a:lstStyle/>
              <a:p>
                <a:pPr marL="0" marR="0" lvl="0" indent="0" algn="l" defTabSz="685800" rtl="0" eaLnBrk="1" fontAlgn="auto" latinLnBrk="0" hangingPunct="1">
                  <a:lnSpc>
                    <a:spcPct val="100000"/>
                  </a:lnSpc>
                  <a:spcBef>
                    <a:spcPts val="0"/>
                  </a:spcBef>
                  <a:spcAft>
                    <a:spcPts val="0"/>
                  </a:spcAft>
                  <a:buClrTx/>
                  <a:buSzTx/>
                  <a:buFontTx/>
                  <a:buNone/>
                  <a:defRPr/>
                </a:pPr>
                <a:endParaRPr kumimoji="0" lang="zh-CN" altLang="en-US" sz="1270" b="0" i="0" u="none" strike="noStrike" kern="1200" cap="none" spc="0" normalizeH="0" baseline="0" noProof="0">
                  <a:ln>
                    <a:noFill/>
                  </a:ln>
                  <a:solidFill>
                    <a:prstClr val="black"/>
                  </a:solidFill>
                  <a:effectLst/>
                  <a:uLnTx/>
                  <a:uFillTx/>
                  <a:latin typeface="等线"/>
                  <a:ea typeface="微软雅黑" panose="020B0503020204020204" charset="-122"/>
                  <a:cs typeface="+mn-cs"/>
                </a:endParaRPr>
              </a:p>
            </p:txBody>
          </p:sp>
          <p:sp>
            <p:nvSpPr>
              <p:cNvPr id="86" name="Freeform 66"/>
              <p:cNvSpPr>
                <a:spLocks noEditPoints="1"/>
              </p:cNvSpPr>
              <p:nvPr/>
            </p:nvSpPr>
            <p:spPr bwMode="auto">
              <a:xfrm>
                <a:off x="817563" y="7245351"/>
                <a:ext cx="134938" cy="287338"/>
              </a:xfrm>
              <a:custGeom>
                <a:avLst/>
                <a:gdLst>
                  <a:gd name="T0" fmla="*/ 63721 w 36"/>
                  <a:gd name="T1" fmla="*/ 0 h 76"/>
                  <a:gd name="T2" fmla="*/ 112448 w 36"/>
                  <a:gd name="T3" fmla="*/ 0 h 76"/>
                  <a:gd name="T4" fmla="*/ 112448 w 36"/>
                  <a:gd name="T5" fmla="*/ 192819 h 76"/>
                  <a:gd name="T6" fmla="*/ 134938 w 36"/>
                  <a:gd name="T7" fmla="*/ 192819 h 76"/>
                  <a:gd name="T8" fmla="*/ 134938 w 36"/>
                  <a:gd name="T9" fmla="*/ 219284 h 76"/>
                  <a:gd name="T10" fmla="*/ 112448 w 36"/>
                  <a:gd name="T11" fmla="*/ 219284 h 76"/>
                  <a:gd name="T12" fmla="*/ 112448 w 36"/>
                  <a:gd name="T13" fmla="*/ 287338 h 76"/>
                  <a:gd name="T14" fmla="*/ 78714 w 36"/>
                  <a:gd name="T15" fmla="*/ 287338 h 76"/>
                  <a:gd name="T16" fmla="*/ 78714 w 36"/>
                  <a:gd name="T17" fmla="*/ 219284 h 76"/>
                  <a:gd name="T18" fmla="*/ 0 w 36"/>
                  <a:gd name="T19" fmla="*/ 219284 h 76"/>
                  <a:gd name="T20" fmla="*/ 0 w 36"/>
                  <a:gd name="T21" fmla="*/ 192819 h 76"/>
                  <a:gd name="T22" fmla="*/ 63721 w 36"/>
                  <a:gd name="T23" fmla="*/ 0 h 76"/>
                  <a:gd name="T24" fmla="*/ 78714 w 36"/>
                  <a:gd name="T25" fmla="*/ 192819 h 76"/>
                  <a:gd name="T26" fmla="*/ 78714 w 36"/>
                  <a:gd name="T27" fmla="*/ 41588 h 76"/>
                  <a:gd name="T28" fmla="*/ 56224 w 36"/>
                  <a:gd name="T29" fmla="*/ 117204 h 76"/>
                  <a:gd name="T30" fmla="*/ 33735 w 36"/>
                  <a:gd name="T31" fmla="*/ 192819 h 76"/>
                  <a:gd name="T32" fmla="*/ 78714 w 36"/>
                  <a:gd name="T33" fmla="*/ 192819 h 7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36" h="76">
                    <a:moveTo>
                      <a:pt x="17" y="0"/>
                    </a:moveTo>
                    <a:cubicBezTo>
                      <a:pt x="30" y="0"/>
                      <a:pt x="30" y="0"/>
                      <a:pt x="30" y="0"/>
                    </a:cubicBezTo>
                    <a:cubicBezTo>
                      <a:pt x="30" y="51"/>
                      <a:pt x="30" y="51"/>
                      <a:pt x="30" y="51"/>
                    </a:cubicBezTo>
                    <a:cubicBezTo>
                      <a:pt x="36" y="51"/>
                      <a:pt x="36" y="51"/>
                      <a:pt x="36" y="51"/>
                    </a:cubicBezTo>
                    <a:cubicBezTo>
                      <a:pt x="36" y="58"/>
                      <a:pt x="36" y="58"/>
                      <a:pt x="36" y="58"/>
                    </a:cubicBezTo>
                    <a:cubicBezTo>
                      <a:pt x="30" y="58"/>
                      <a:pt x="30" y="58"/>
                      <a:pt x="30" y="58"/>
                    </a:cubicBezTo>
                    <a:cubicBezTo>
                      <a:pt x="30" y="76"/>
                      <a:pt x="30" y="76"/>
                      <a:pt x="30" y="76"/>
                    </a:cubicBezTo>
                    <a:cubicBezTo>
                      <a:pt x="21" y="76"/>
                      <a:pt x="21" y="76"/>
                      <a:pt x="21" y="76"/>
                    </a:cubicBezTo>
                    <a:cubicBezTo>
                      <a:pt x="21" y="58"/>
                      <a:pt x="21" y="58"/>
                      <a:pt x="21" y="58"/>
                    </a:cubicBezTo>
                    <a:cubicBezTo>
                      <a:pt x="0" y="58"/>
                      <a:pt x="0" y="58"/>
                      <a:pt x="0" y="58"/>
                    </a:cubicBezTo>
                    <a:cubicBezTo>
                      <a:pt x="0" y="51"/>
                      <a:pt x="0" y="51"/>
                      <a:pt x="0" y="51"/>
                    </a:cubicBezTo>
                    <a:lnTo>
                      <a:pt x="17" y="0"/>
                    </a:lnTo>
                    <a:close/>
                    <a:moveTo>
                      <a:pt x="21" y="51"/>
                    </a:moveTo>
                    <a:cubicBezTo>
                      <a:pt x="21" y="11"/>
                      <a:pt x="21" y="11"/>
                      <a:pt x="21" y="11"/>
                    </a:cubicBezTo>
                    <a:cubicBezTo>
                      <a:pt x="20" y="15"/>
                      <a:pt x="17" y="22"/>
                      <a:pt x="15" y="31"/>
                    </a:cubicBezTo>
                    <a:cubicBezTo>
                      <a:pt x="12" y="40"/>
                      <a:pt x="10" y="47"/>
                      <a:pt x="9" y="51"/>
                    </a:cubicBezTo>
                    <a:lnTo>
                      <a:pt x="21" y="51"/>
                    </a:lnTo>
                    <a:close/>
                  </a:path>
                </a:pathLst>
              </a:custGeom>
              <a:solidFill>
                <a:srgbClr val="FFFFFF"/>
              </a:solidFill>
              <a:ln>
                <a:noFill/>
              </a:ln>
              <a:extLst>
                <a:ext uri="{91240B29-F687-4F45-9708-019B960494DF}">
                  <a14:hiddenLine xmlns:a14="http://schemas.microsoft.com/office/drawing/2010/main" w="15875">
                    <a:solidFill>
                      <a:srgbClr val="000000"/>
                    </a:solidFill>
                    <a:prstDash val="solid"/>
                    <a:miter lim="800000"/>
                    <a:headEnd/>
                    <a:tailEnd/>
                  </a14:hiddenLine>
                </a:ext>
              </a:extLst>
            </p:spPr>
            <p:txBody>
              <a:bodyPr/>
              <a:lstStyle/>
              <a:p>
                <a:pPr marL="0" marR="0" lvl="0" indent="0" algn="l" defTabSz="685800" rtl="0" eaLnBrk="1" fontAlgn="auto" latinLnBrk="0" hangingPunct="1">
                  <a:lnSpc>
                    <a:spcPct val="100000"/>
                  </a:lnSpc>
                  <a:spcBef>
                    <a:spcPts val="0"/>
                  </a:spcBef>
                  <a:spcAft>
                    <a:spcPts val="0"/>
                  </a:spcAft>
                  <a:buClrTx/>
                  <a:buSzTx/>
                  <a:buFontTx/>
                  <a:buNone/>
                  <a:defRPr/>
                </a:pPr>
                <a:endParaRPr kumimoji="0" lang="zh-CN" altLang="en-US" sz="1270" b="0" i="0" u="none" strike="noStrike" kern="1200" cap="none" spc="0" normalizeH="0" baseline="0" noProof="0">
                  <a:ln>
                    <a:noFill/>
                  </a:ln>
                  <a:solidFill>
                    <a:prstClr val="black"/>
                  </a:solidFill>
                  <a:effectLst/>
                  <a:uLnTx/>
                  <a:uFillTx/>
                  <a:latin typeface="等线"/>
                  <a:ea typeface="微软雅黑" panose="020B0503020204020204" charset="-122"/>
                  <a:cs typeface="+mn-cs"/>
                </a:endParaRPr>
              </a:p>
            </p:txBody>
          </p:sp>
        </p:grpSp>
      </p:grpSp>
      <p:sp>
        <p:nvSpPr>
          <p:cNvPr id="2" name="文本框 1"/>
          <p:cNvSpPr txBox="1"/>
          <p:nvPr/>
        </p:nvSpPr>
        <p:spPr>
          <a:xfrm>
            <a:off x="4088761" y="2661209"/>
            <a:ext cx="1808480" cy="1076325"/>
          </a:xfrm>
          <a:prstGeom prst="rect">
            <a:avLst/>
          </a:prstGeom>
          <a:noFill/>
        </p:spPr>
        <p:txBody>
          <a:bodyPr wrap="none" rtlCol="0">
            <a:spAutoFit/>
          </a:bodyPr>
          <a:lstStyle/>
          <a:p>
            <a:pPr marL="0" marR="0" lvl="0" indent="0" algn="ctr" defTabSz="685800" rtl="0" eaLnBrk="1" fontAlgn="auto" latinLnBrk="0" hangingPunct="1">
              <a:lnSpc>
                <a:spcPct val="100000"/>
              </a:lnSpc>
              <a:spcBef>
                <a:spcPts val="0"/>
              </a:spcBef>
              <a:spcAft>
                <a:spcPts val="0"/>
              </a:spcAft>
              <a:buClrTx/>
              <a:buSzTx/>
              <a:buFontTx/>
              <a:buNone/>
              <a:defRPr/>
            </a:pPr>
            <a:r>
              <a:rPr kumimoji="0" lang="zh-CN" altLang="en-US" sz="3200" b="1" i="0" u="none" strike="noStrike" kern="1200" cap="none" spc="0" normalizeH="0" baseline="0" noProof="0" dirty="0" smtClean="0">
                <a:ln>
                  <a:noFill/>
                </a:ln>
                <a:solidFill>
                  <a:prstClr val="white"/>
                </a:solidFill>
                <a:effectLst/>
                <a:uLnTx/>
                <a:uFillTx/>
                <a:latin typeface="等线"/>
                <a:ea typeface="微软雅黑" panose="020B0503020204020204" charset="-122"/>
                <a:cs typeface="+mn-cs"/>
              </a:rPr>
              <a:t>第四部分</a:t>
            </a:r>
            <a:endParaRPr kumimoji="0" lang="en-US" altLang="zh-CN" sz="3200" b="1" i="0" u="none" strike="noStrike" kern="1200" cap="none" spc="0" normalizeH="0" baseline="0" noProof="0" dirty="0" smtClean="0">
              <a:ln>
                <a:noFill/>
              </a:ln>
              <a:solidFill>
                <a:prstClr val="white"/>
              </a:solidFill>
              <a:effectLst/>
              <a:uLnTx/>
              <a:uFillTx/>
              <a:latin typeface="等线"/>
              <a:ea typeface="微软雅黑" panose="020B0503020204020204" charset="-122"/>
              <a:cs typeface="+mn-cs"/>
            </a:endParaRPr>
          </a:p>
          <a:p>
            <a:pPr marL="0" marR="0" lvl="0" indent="0" algn="ctr" defTabSz="685800" rtl="0" eaLnBrk="1" fontAlgn="auto" latinLnBrk="0" hangingPunct="1">
              <a:lnSpc>
                <a:spcPct val="100000"/>
              </a:lnSpc>
              <a:spcBef>
                <a:spcPts val="0"/>
              </a:spcBef>
              <a:spcAft>
                <a:spcPts val="0"/>
              </a:spcAft>
              <a:buClrTx/>
              <a:buSzTx/>
              <a:buFontTx/>
              <a:buNone/>
              <a:defRPr/>
            </a:pPr>
            <a:r>
              <a:rPr kumimoji="0" lang="zh-CN" altLang="en-US" sz="3200" b="1" i="0" u="none" strike="noStrike" kern="1200" cap="none" spc="0" normalizeH="0" baseline="0" noProof="0" dirty="0">
                <a:ln>
                  <a:noFill/>
                </a:ln>
                <a:solidFill>
                  <a:prstClr val="white"/>
                </a:solidFill>
                <a:effectLst/>
                <a:uLnTx/>
                <a:uFillTx/>
                <a:latin typeface="等线"/>
                <a:ea typeface="微软雅黑" panose="020B0503020204020204" charset="-122"/>
                <a:cs typeface="+mn-cs"/>
              </a:rPr>
              <a:t>兴趣作业</a:t>
            </a:r>
          </a:p>
        </p:txBody>
      </p:sp>
    </p:spTree>
  </p:cSld>
  <p:clrMapOvr>
    <a:masterClrMapping/>
  </p:clrMapOvr>
  <mc:AlternateContent xmlns:mc="http://schemas.openxmlformats.org/markup-compatibility/2006" xmlns:p14="http://schemas.microsoft.com/office/powerpoint/2010/main">
    <mc:Choice Requires="p14">
      <p:transition spd="slow" p14:dur="1600" advClick="0" advTm="13210">
        <p14:gallery dir="l"/>
      </p:transition>
    </mc:Choice>
    <mc:Fallback xmlns="">
      <p:transition spd="slow" advClick="0" advTm="1321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3" presetClass="entr" presetSubtype="0" fill="hold" nodeType="withEffect">
                                  <p:stCondLst>
                                    <p:cond delay="0"/>
                                  </p:stCondLst>
                                  <p:childTnLst>
                                    <p:set>
                                      <p:cBhvr>
                                        <p:cTn id="6" dur="1" fill="hold">
                                          <p:stCondLst>
                                            <p:cond delay="0"/>
                                          </p:stCondLst>
                                        </p:cTn>
                                        <p:tgtEl>
                                          <p:spTgt spid="1026"/>
                                        </p:tgtEl>
                                        <p:attrNameLst>
                                          <p:attrName>style.visibility</p:attrName>
                                        </p:attrNameLst>
                                      </p:cBhvr>
                                      <p:to>
                                        <p:strVal val="visible"/>
                                      </p:to>
                                    </p:set>
                                    <p:animEffect transition="in" filter="fade">
                                      <p:cBhvr>
                                        <p:cTn id="7" dur="100"/>
                                        <p:tgtEl>
                                          <p:spTgt spid="1026"/>
                                        </p:tgtEl>
                                      </p:cBhvr>
                                    </p:animEffect>
                                    <p:anim calcmode="lin" valueType="num">
                                      <p:cBhvr>
                                        <p:cTn id="8" dur="400" fill="hold"/>
                                        <p:tgtEl>
                                          <p:spTgt spid="1026"/>
                                        </p:tgtEl>
                                        <p:attrNameLst>
                                          <p:attrName>ppt_x</p:attrName>
                                        </p:attrNameLst>
                                      </p:cBhvr>
                                      <p:tavLst>
                                        <p:tav tm="0">
                                          <p:val>
                                            <p:strVal val="#ppt_x"/>
                                          </p:val>
                                        </p:tav>
                                        <p:tav tm="100000">
                                          <p:val>
                                            <p:strVal val="#ppt_x"/>
                                          </p:val>
                                        </p:tav>
                                      </p:tavLst>
                                    </p:anim>
                                    <p:anim calcmode="lin" valueType="num">
                                      <p:cBhvr>
                                        <p:cTn id="9" dur="400" fill="hold"/>
                                        <p:tgtEl>
                                          <p:spTgt spid="1026"/>
                                        </p:tgtEl>
                                        <p:attrNameLst>
                                          <p:attrName>ppt_y</p:attrName>
                                        </p:attrNameLst>
                                      </p:cBhvr>
                                      <p:tavLst>
                                        <p:tav tm="0">
                                          <p:val>
                                            <p:strVal val="#ppt_y+0.31"/>
                                          </p:val>
                                        </p:tav>
                                        <p:tav tm="100000">
                                          <p:val>
                                            <p:strVal val="#ppt_y+0.31"/>
                                          </p:val>
                                        </p:tav>
                                      </p:tavLst>
                                    </p:anim>
                                    <p:anim calcmode="lin" valueType="num">
                                      <p:cBhvr>
                                        <p:cTn id="10" dur="600" decel="50000" fill="hold">
                                          <p:stCondLst>
                                            <p:cond delay="400"/>
                                          </p:stCondLst>
                                        </p:cTn>
                                        <p:tgtEl>
                                          <p:spTgt spid="1026"/>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11" dur="600" decel="50000" fill="hold">
                                          <p:stCondLst>
                                            <p:cond delay="400"/>
                                          </p:stCondLst>
                                        </p:cTn>
                                        <p:tgtEl>
                                          <p:spTgt spid="1026"/>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par>
                                <p:cTn id="12" presetID="43" presetClass="entr" presetSubtype="0" fill="hold" nodeType="withEffect">
                                  <p:stCondLst>
                                    <p:cond delay="0"/>
                                  </p:stCondLst>
                                  <p:childTnLst>
                                    <p:set>
                                      <p:cBhvr>
                                        <p:cTn id="13" dur="1" fill="hold">
                                          <p:stCondLst>
                                            <p:cond delay="0"/>
                                          </p:stCondLst>
                                        </p:cTn>
                                        <p:tgtEl>
                                          <p:spTgt spid="7"/>
                                        </p:tgtEl>
                                        <p:attrNameLst>
                                          <p:attrName>style.visibility</p:attrName>
                                        </p:attrNameLst>
                                      </p:cBhvr>
                                      <p:to>
                                        <p:strVal val="visible"/>
                                      </p:to>
                                    </p:set>
                                    <p:animEffect transition="in" filter="fade">
                                      <p:cBhvr>
                                        <p:cTn id="14" dur="100"/>
                                        <p:tgtEl>
                                          <p:spTgt spid="7"/>
                                        </p:tgtEl>
                                      </p:cBhvr>
                                    </p:animEffect>
                                    <p:anim calcmode="lin" valueType="num">
                                      <p:cBhvr>
                                        <p:cTn id="15" dur="400" fill="hold"/>
                                        <p:tgtEl>
                                          <p:spTgt spid="7"/>
                                        </p:tgtEl>
                                        <p:attrNameLst>
                                          <p:attrName>ppt_x</p:attrName>
                                        </p:attrNameLst>
                                      </p:cBhvr>
                                      <p:tavLst>
                                        <p:tav tm="0">
                                          <p:val>
                                            <p:strVal val="#ppt_x"/>
                                          </p:val>
                                        </p:tav>
                                        <p:tav tm="100000">
                                          <p:val>
                                            <p:strVal val="#ppt_x"/>
                                          </p:val>
                                        </p:tav>
                                      </p:tavLst>
                                    </p:anim>
                                    <p:anim calcmode="lin" valueType="num">
                                      <p:cBhvr>
                                        <p:cTn id="16" dur="400" fill="hold"/>
                                        <p:tgtEl>
                                          <p:spTgt spid="7"/>
                                        </p:tgtEl>
                                        <p:attrNameLst>
                                          <p:attrName>ppt_y</p:attrName>
                                        </p:attrNameLst>
                                      </p:cBhvr>
                                      <p:tavLst>
                                        <p:tav tm="0">
                                          <p:val>
                                            <p:strVal val="#ppt_y+0.31"/>
                                          </p:val>
                                        </p:tav>
                                        <p:tav tm="100000">
                                          <p:val>
                                            <p:strVal val="#ppt_y+0.31"/>
                                          </p:val>
                                        </p:tav>
                                      </p:tavLst>
                                    </p:anim>
                                    <p:anim calcmode="lin" valueType="num">
                                      <p:cBhvr>
                                        <p:cTn id="17" dur="600" decel="50000" fill="hold">
                                          <p:stCondLst>
                                            <p:cond delay="400"/>
                                          </p:stCondLst>
                                        </p:cTn>
                                        <p:tgtEl>
                                          <p:spTgt spid="7"/>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18" dur="600" decel="50000" fill="hold">
                                          <p:stCondLst>
                                            <p:cond delay="400"/>
                                          </p:stCondLst>
                                        </p:cTn>
                                        <p:tgtEl>
                                          <p:spTgt spid="7"/>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childTnLst>
                          </p:cTn>
                        </p:par>
                        <p:par>
                          <p:cTn id="19" fill="hold">
                            <p:stCondLst>
                              <p:cond delay="1000"/>
                            </p:stCondLst>
                            <p:childTnLst>
                              <p:par>
                                <p:cTn id="20" presetID="49" presetClass="path" presetSubtype="0" accel="50000" decel="50000" fill="hold" nodeType="afterEffect">
                                  <p:stCondLst>
                                    <p:cond delay="0"/>
                                  </p:stCondLst>
                                  <p:childTnLst>
                                    <p:animMotion origin="layout" path="M -7.5718E-7 -1.76471E-6 L 0.33453 0.95971 " pathEditMode="relative" rAng="0" ptsTypes="AA">
                                      <p:cBhvr>
                                        <p:cTn id="21" dur="1000" fill="hold"/>
                                        <p:tgtEl>
                                          <p:spTgt spid="1026"/>
                                        </p:tgtEl>
                                        <p:attrNameLst>
                                          <p:attrName>ppt_x</p:attrName>
                                          <p:attrName>ppt_y</p:attrName>
                                        </p:attrNameLst>
                                      </p:cBhvr>
                                      <p:rCtr x="16727" y="47971"/>
                                    </p:animMotion>
                                  </p:childTnLst>
                                </p:cTn>
                              </p:par>
                              <p:par>
                                <p:cTn id="22" presetID="47" presetClass="entr" presetSubtype="0" fill="hold" nodeType="withEffect">
                                  <p:stCondLst>
                                    <p:cond delay="0"/>
                                  </p:stCondLst>
                                  <p:childTnLst>
                                    <p:set>
                                      <p:cBhvr>
                                        <p:cTn id="23" dur="1" fill="hold">
                                          <p:stCondLst>
                                            <p:cond delay="0"/>
                                          </p:stCondLst>
                                        </p:cTn>
                                        <p:tgtEl>
                                          <p:spTgt spid="80"/>
                                        </p:tgtEl>
                                        <p:attrNameLst>
                                          <p:attrName>style.visibility</p:attrName>
                                        </p:attrNameLst>
                                      </p:cBhvr>
                                      <p:to>
                                        <p:strVal val="visible"/>
                                      </p:to>
                                    </p:set>
                                    <p:animEffect transition="in" filter="fade">
                                      <p:cBhvr>
                                        <p:cTn id="24" dur="750"/>
                                        <p:tgtEl>
                                          <p:spTgt spid="80"/>
                                        </p:tgtEl>
                                      </p:cBhvr>
                                    </p:animEffect>
                                    <p:anim calcmode="lin" valueType="num">
                                      <p:cBhvr>
                                        <p:cTn id="25" dur="750" fill="hold"/>
                                        <p:tgtEl>
                                          <p:spTgt spid="80"/>
                                        </p:tgtEl>
                                        <p:attrNameLst>
                                          <p:attrName>ppt_x</p:attrName>
                                        </p:attrNameLst>
                                      </p:cBhvr>
                                      <p:tavLst>
                                        <p:tav tm="0">
                                          <p:val>
                                            <p:strVal val="#ppt_x"/>
                                          </p:val>
                                        </p:tav>
                                        <p:tav tm="100000">
                                          <p:val>
                                            <p:strVal val="#ppt_x"/>
                                          </p:val>
                                        </p:tav>
                                      </p:tavLst>
                                    </p:anim>
                                    <p:anim calcmode="lin" valueType="num">
                                      <p:cBhvr>
                                        <p:cTn id="26" dur="750" fill="hold"/>
                                        <p:tgtEl>
                                          <p:spTgt spid="80"/>
                                        </p:tgtEl>
                                        <p:attrNameLst>
                                          <p:attrName>ppt_y</p:attrName>
                                        </p:attrNameLst>
                                      </p:cBhvr>
                                      <p:tavLst>
                                        <p:tav tm="0">
                                          <p:val>
                                            <p:strVal val="#ppt_y-.1"/>
                                          </p:val>
                                        </p:tav>
                                        <p:tav tm="100000">
                                          <p:val>
                                            <p:strVal val="#ppt_y"/>
                                          </p:val>
                                        </p:tav>
                                      </p:tavLst>
                                    </p:anim>
                                  </p:childTnLst>
                                </p:cTn>
                              </p:par>
                            </p:childTnLst>
                          </p:cTn>
                        </p:par>
                        <p:par>
                          <p:cTn id="27" fill="hold">
                            <p:stCondLst>
                              <p:cond delay="2000"/>
                            </p:stCondLst>
                            <p:childTnLst>
                              <p:par>
                                <p:cTn id="28" presetID="22" presetClass="entr" presetSubtype="4" fill="hold" grpId="0" nodeType="afterEffect">
                                  <p:stCondLst>
                                    <p:cond delay="0"/>
                                  </p:stCondLst>
                                  <p:childTnLst>
                                    <p:set>
                                      <p:cBhvr>
                                        <p:cTn id="29" dur="1" fill="hold">
                                          <p:stCondLst>
                                            <p:cond delay="0"/>
                                          </p:stCondLst>
                                        </p:cTn>
                                        <p:tgtEl>
                                          <p:spTgt spid="16"/>
                                        </p:tgtEl>
                                        <p:attrNameLst>
                                          <p:attrName>style.visibility</p:attrName>
                                        </p:attrNameLst>
                                      </p:cBhvr>
                                      <p:to>
                                        <p:strVal val="visible"/>
                                      </p:to>
                                    </p:set>
                                    <p:animEffect transition="in" filter="wipe(down)">
                                      <p:cBhvr>
                                        <p:cTn id="30" dur="750"/>
                                        <p:tgtEl>
                                          <p:spTgt spid="16"/>
                                        </p:tgtEl>
                                      </p:cBhvr>
                                    </p:animEffect>
                                  </p:childTnLst>
                                </p:cTn>
                              </p:par>
                            </p:childTnLst>
                          </p:cTn>
                        </p:par>
                        <p:par>
                          <p:cTn id="31" fill="hold">
                            <p:stCondLst>
                              <p:cond delay="3000"/>
                            </p:stCondLst>
                            <p:childTnLst>
                              <p:par>
                                <p:cTn id="32" presetID="56" presetClass="entr" presetSubtype="0" fill="hold" grpId="0" nodeType="afterEffect">
                                  <p:stCondLst>
                                    <p:cond delay="0"/>
                                  </p:stCondLst>
                                  <p:iterate type="lt">
                                    <p:tmPct val="10000"/>
                                  </p:iterate>
                                  <p:childTnLst>
                                    <p:set>
                                      <p:cBhvr>
                                        <p:cTn id="33" dur="1" fill="hold">
                                          <p:stCondLst>
                                            <p:cond delay="0"/>
                                          </p:stCondLst>
                                        </p:cTn>
                                        <p:tgtEl>
                                          <p:spTgt spid="2"/>
                                        </p:tgtEl>
                                        <p:attrNameLst>
                                          <p:attrName>style.visibility</p:attrName>
                                        </p:attrNameLst>
                                      </p:cBhvr>
                                      <p:to>
                                        <p:strVal val="visible"/>
                                      </p:to>
                                    </p:set>
                                    <p:anim by="(-#ppt_w*2)" calcmode="lin" valueType="num">
                                      <p:cBhvr rctx="PPT">
                                        <p:cTn id="34" dur="500" autoRev="1" fill="hold">
                                          <p:stCondLst>
                                            <p:cond delay="0"/>
                                          </p:stCondLst>
                                        </p:cTn>
                                        <p:tgtEl>
                                          <p:spTgt spid="2"/>
                                        </p:tgtEl>
                                        <p:attrNameLst>
                                          <p:attrName>ppt_w</p:attrName>
                                        </p:attrNameLst>
                                      </p:cBhvr>
                                    </p:anim>
                                    <p:anim by="(#ppt_w*0.50)" calcmode="lin" valueType="num">
                                      <p:cBhvr>
                                        <p:cTn id="35" dur="500" decel="50000" autoRev="1" fill="hold">
                                          <p:stCondLst>
                                            <p:cond delay="0"/>
                                          </p:stCondLst>
                                        </p:cTn>
                                        <p:tgtEl>
                                          <p:spTgt spid="2"/>
                                        </p:tgtEl>
                                        <p:attrNameLst>
                                          <p:attrName>ppt_x</p:attrName>
                                        </p:attrNameLst>
                                      </p:cBhvr>
                                    </p:anim>
                                    <p:anim from="(-#ppt_h/2)" to="(#ppt_y)" calcmode="lin" valueType="num">
                                      <p:cBhvr>
                                        <p:cTn id="36" dur="1000" fill="hold">
                                          <p:stCondLst>
                                            <p:cond delay="0"/>
                                          </p:stCondLst>
                                        </p:cTn>
                                        <p:tgtEl>
                                          <p:spTgt spid="2"/>
                                        </p:tgtEl>
                                        <p:attrNameLst>
                                          <p:attrName>ppt_y</p:attrName>
                                        </p:attrNameLst>
                                      </p:cBhvr>
                                    </p:anim>
                                    <p:animRot by="21600000">
                                      <p:cBhvr>
                                        <p:cTn id="37" dur="1000" fill="hold">
                                          <p:stCondLst>
                                            <p:cond delay="0"/>
                                          </p:stCondLst>
                                        </p:cTn>
                                        <p:tgtEl>
                                          <p:spTgt spid="2"/>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2"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组合 4"/>
          <p:cNvGrpSpPr/>
          <p:nvPr/>
        </p:nvGrpSpPr>
        <p:grpSpPr>
          <a:xfrm>
            <a:off x="655777" y="2835141"/>
            <a:ext cx="3525698" cy="933624"/>
            <a:chOff x="697218" y="2980373"/>
            <a:chExt cx="3748503" cy="992624"/>
          </a:xfrm>
        </p:grpSpPr>
        <p:sp>
          <p:nvSpPr>
            <p:cNvPr id="51" name="圆角矩形 50"/>
            <p:cNvSpPr/>
            <p:nvPr/>
          </p:nvSpPr>
          <p:spPr bwMode="auto">
            <a:xfrm>
              <a:off x="697218" y="3055300"/>
              <a:ext cx="3725262" cy="845267"/>
            </a:xfrm>
            <a:prstGeom prst="roundRect">
              <a:avLst>
                <a:gd name="adj" fmla="val 50000"/>
              </a:avLst>
            </a:prstGeom>
            <a:solidFill>
              <a:srgbClr val="F2EEDA"/>
            </a:solidFill>
            <a:ln w="15875" cap="flat">
              <a:gradFill flip="none" rotWithShape="1">
                <a:gsLst>
                  <a:gs pos="0">
                    <a:srgbClr val="FFFFFF"/>
                  </a:gs>
                  <a:gs pos="100000">
                    <a:srgbClr val="C9C2B3"/>
                  </a:gs>
                </a:gsLst>
                <a:lin ang="2700000" scaled="1"/>
                <a:tileRect/>
              </a:gradFill>
              <a:prstDash val="solid"/>
              <a:miter lim="800000"/>
            </a:ln>
            <a:effectLst>
              <a:outerShdw blurRad="279400" dist="152400" dir="2700000" sx="102000" sy="102000" algn="tl" rotWithShape="0">
                <a:prstClr val="black">
                  <a:alpha val="38000"/>
                </a:prstClr>
              </a:outerShdw>
            </a:effectLst>
          </p:spPr>
          <p:txBody>
            <a:bodyPr anchor="ctr"/>
            <a:lstStyle/>
            <a:p>
              <a:pPr marL="0" marR="0" lvl="0" indent="0" algn="ctr" defTabSz="685800" rtl="0" eaLnBrk="1" fontAlgn="auto" latinLnBrk="0" hangingPunct="1">
                <a:lnSpc>
                  <a:spcPct val="100000"/>
                </a:lnSpc>
                <a:spcBef>
                  <a:spcPts val="0"/>
                </a:spcBef>
                <a:spcAft>
                  <a:spcPts val="0"/>
                </a:spcAft>
                <a:buClrTx/>
                <a:buSzTx/>
                <a:buFontTx/>
                <a:buNone/>
                <a:defRPr/>
              </a:pPr>
              <a:endParaRPr kumimoji="0" lang="zh-CN" altLang="en-US" sz="1270" b="0" i="0" u="none" strike="noStrike" kern="1200" cap="none" spc="0" normalizeH="0" baseline="0" noProof="0">
                <a:ln>
                  <a:noFill/>
                </a:ln>
                <a:solidFill>
                  <a:prstClr val="black">
                    <a:lumMod val="65000"/>
                    <a:lumOff val="35000"/>
                  </a:prstClr>
                </a:solidFill>
                <a:effectLst/>
                <a:uLnTx/>
                <a:uFillTx/>
                <a:latin typeface="等线"/>
                <a:ea typeface="微软雅黑" panose="020B0503020204020204" charset="-122"/>
                <a:cs typeface="+mn-cs"/>
              </a:endParaRPr>
            </a:p>
          </p:txBody>
        </p:sp>
        <p:sp>
          <p:nvSpPr>
            <p:cNvPr id="52" name="圆角矩形 51"/>
            <p:cNvSpPr/>
            <p:nvPr/>
          </p:nvSpPr>
          <p:spPr bwMode="auto">
            <a:xfrm>
              <a:off x="789901" y="3132892"/>
              <a:ext cx="3520373" cy="687586"/>
            </a:xfrm>
            <a:prstGeom prst="roundRect">
              <a:avLst>
                <a:gd name="adj" fmla="val 50000"/>
              </a:avLst>
            </a:prstGeom>
            <a:solidFill>
              <a:schemeClr val="accent1"/>
            </a:solidFill>
            <a:ln w="2222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685800" rtl="0" eaLnBrk="1" fontAlgn="auto" latinLnBrk="0" hangingPunct="1">
                <a:lnSpc>
                  <a:spcPct val="100000"/>
                </a:lnSpc>
                <a:spcBef>
                  <a:spcPts val="0"/>
                </a:spcBef>
                <a:spcAft>
                  <a:spcPts val="0"/>
                </a:spcAft>
                <a:buClrTx/>
                <a:buSzTx/>
                <a:buFontTx/>
                <a:buNone/>
                <a:defRPr/>
              </a:pPr>
              <a:endParaRPr kumimoji="0" lang="zh-CN" altLang="en-US" sz="1270" b="0" i="0" u="none" strike="noStrike" kern="1200" cap="none" spc="0" normalizeH="0" baseline="0" noProof="0">
                <a:ln>
                  <a:noFill/>
                </a:ln>
                <a:solidFill>
                  <a:prstClr val="white"/>
                </a:solidFill>
                <a:effectLst/>
                <a:uLnTx/>
                <a:uFillTx/>
                <a:latin typeface="等线"/>
                <a:ea typeface="微软雅黑" panose="020B0503020204020204" charset="-122"/>
                <a:cs typeface="+mn-cs"/>
              </a:endParaRPr>
            </a:p>
          </p:txBody>
        </p:sp>
        <p:pic>
          <p:nvPicPr>
            <p:cNvPr id="49" name="图片 48"/>
            <p:cNvPicPr>
              <a:picLocks noChangeAspect="1"/>
            </p:cNvPicPr>
            <p:nvPr/>
          </p:nvPicPr>
          <p:blipFill>
            <a:blip r:embed="rId3" cstate="screen"/>
            <a:stretch>
              <a:fillRect/>
            </a:stretch>
          </p:blipFill>
          <p:spPr bwMode="auto">
            <a:xfrm>
              <a:off x="3440624" y="2980373"/>
              <a:ext cx="1005097" cy="992624"/>
            </a:xfrm>
            <a:prstGeom prst="rect">
              <a:avLst/>
            </a:prstGeom>
            <a:effectLst>
              <a:outerShdw blurRad="279400" dist="152400" dir="2700000" sx="102000" sy="102000" algn="tl" rotWithShape="0">
                <a:prstClr val="black">
                  <a:alpha val="28000"/>
                </a:prstClr>
              </a:outerShdw>
            </a:effectLst>
          </p:spPr>
        </p:pic>
        <p:sp>
          <p:nvSpPr>
            <p:cNvPr id="50" name="椭圆 49"/>
            <p:cNvSpPr/>
            <p:nvPr/>
          </p:nvSpPr>
          <p:spPr bwMode="auto">
            <a:xfrm>
              <a:off x="3544425" y="3082885"/>
              <a:ext cx="797495" cy="787599"/>
            </a:xfrm>
            <a:prstGeom prst="ellipse">
              <a:avLst/>
            </a:prstGeom>
            <a:solidFill>
              <a:schemeClr val="accent1"/>
            </a:solidFill>
            <a:ln w="2222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685800" rtl="0" eaLnBrk="1" fontAlgn="auto" latinLnBrk="0" hangingPunct="1">
                <a:lnSpc>
                  <a:spcPct val="100000"/>
                </a:lnSpc>
                <a:spcBef>
                  <a:spcPts val="0"/>
                </a:spcBef>
                <a:spcAft>
                  <a:spcPts val="0"/>
                </a:spcAft>
                <a:buClrTx/>
                <a:buSzTx/>
                <a:buFontTx/>
                <a:buNone/>
                <a:defRPr/>
              </a:pPr>
              <a:endParaRPr kumimoji="0" lang="zh-CN" altLang="en-US" sz="1270" b="0" i="0" u="none" strike="noStrike" kern="1200" cap="none" spc="0" normalizeH="0" baseline="0" noProof="0">
                <a:ln>
                  <a:noFill/>
                </a:ln>
                <a:solidFill>
                  <a:prstClr val="white"/>
                </a:solidFill>
                <a:effectLst/>
                <a:uLnTx/>
                <a:uFillTx/>
                <a:latin typeface="等线"/>
                <a:ea typeface="微软雅黑" panose="020B0503020204020204" charset="-122"/>
                <a:cs typeface="+mn-cs"/>
              </a:endParaRPr>
            </a:p>
          </p:txBody>
        </p:sp>
        <p:grpSp>
          <p:nvGrpSpPr>
            <p:cNvPr id="65568" name="组合 23"/>
            <p:cNvGrpSpPr/>
            <p:nvPr/>
          </p:nvGrpSpPr>
          <p:grpSpPr bwMode="auto">
            <a:xfrm>
              <a:off x="3720435" y="3287935"/>
              <a:ext cx="720758" cy="641157"/>
              <a:chOff x="952501" y="6013451"/>
              <a:chExt cx="511175" cy="460375"/>
            </a:xfrm>
          </p:grpSpPr>
          <p:sp>
            <p:nvSpPr>
              <p:cNvPr id="25" name="Freeform 58"/>
              <p:cNvSpPr/>
              <p:nvPr/>
            </p:nvSpPr>
            <p:spPr bwMode="auto">
              <a:xfrm>
                <a:off x="971551" y="6021388"/>
                <a:ext cx="492125" cy="452438"/>
              </a:xfrm>
              <a:custGeom>
                <a:avLst/>
                <a:gdLst>
                  <a:gd name="T0" fmla="*/ 137 w 310"/>
                  <a:gd name="T1" fmla="*/ 285 h 285"/>
                  <a:gd name="T2" fmla="*/ 0 w 310"/>
                  <a:gd name="T3" fmla="*/ 171 h 285"/>
                  <a:gd name="T4" fmla="*/ 2 w 310"/>
                  <a:gd name="T5" fmla="*/ 12 h 285"/>
                  <a:gd name="T6" fmla="*/ 54 w 310"/>
                  <a:gd name="T7" fmla="*/ 7 h 285"/>
                  <a:gd name="T8" fmla="*/ 87 w 310"/>
                  <a:gd name="T9" fmla="*/ 40 h 285"/>
                  <a:gd name="T10" fmla="*/ 97 w 310"/>
                  <a:gd name="T11" fmla="*/ 7 h 285"/>
                  <a:gd name="T12" fmla="*/ 137 w 310"/>
                  <a:gd name="T13" fmla="*/ 0 h 285"/>
                  <a:gd name="T14" fmla="*/ 310 w 310"/>
                  <a:gd name="T15" fmla="*/ 150 h 285"/>
                  <a:gd name="T16" fmla="*/ 137 w 310"/>
                  <a:gd name="T17" fmla="*/ 285 h 2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10" h="285">
                    <a:moveTo>
                      <a:pt x="137" y="285"/>
                    </a:moveTo>
                    <a:lnTo>
                      <a:pt x="0" y="171"/>
                    </a:lnTo>
                    <a:lnTo>
                      <a:pt x="2" y="12"/>
                    </a:lnTo>
                    <a:lnTo>
                      <a:pt x="54" y="7"/>
                    </a:lnTo>
                    <a:lnTo>
                      <a:pt x="87" y="40"/>
                    </a:lnTo>
                    <a:lnTo>
                      <a:pt x="97" y="7"/>
                    </a:lnTo>
                    <a:lnTo>
                      <a:pt x="137" y="0"/>
                    </a:lnTo>
                    <a:lnTo>
                      <a:pt x="310" y="150"/>
                    </a:lnTo>
                    <a:lnTo>
                      <a:pt x="137" y="285"/>
                    </a:lnTo>
                    <a:close/>
                  </a:path>
                </a:pathLst>
              </a:custGeom>
              <a:gradFill flip="none" rotWithShape="1">
                <a:gsLst>
                  <a:gs pos="73000">
                    <a:srgbClr val="0D0D0D">
                      <a:alpha val="0"/>
                    </a:srgbClr>
                  </a:gs>
                  <a:gs pos="100000">
                    <a:schemeClr val="tx1">
                      <a:lumMod val="95000"/>
                      <a:lumOff val="5000"/>
                      <a:alpha val="0"/>
                    </a:schemeClr>
                  </a:gs>
                  <a:gs pos="0">
                    <a:schemeClr val="tx1">
                      <a:lumMod val="95000"/>
                      <a:lumOff val="5000"/>
                      <a:alpha val="55000"/>
                    </a:schemeClr>
                  </a:gs>
                </a:gsLst>
                <a:lin ang="2700000" scaled="1"/>
                <a:tileRect/>
              </a:gradFill>
              <a:ln>
                <a:noFill/>
              </a:ln>
            </p:spPr>
            <p:txBody>
              <a:bodyPr/>
              <a:lstStyle/>
              <a:p>
                <a:pPr marL="0" marR="0" lvl="0" indent="0" algn="l" defTabSz="685800" rtl="0" eaLnBrk="1" fontAlgn="auto" latinLnBrk="0" hangingPunct="1">
                  <a:lnSpc>
                    <a:spcPct val="100000"/>
                  </a:lnSpc>
                  <a:spcBef>
                    <a:spcPts val="0"/>
                  </a:spcBef>
                  <a:spcAft>
                    <a:spcPts val="0"/>
                  </a:spcAft>
                  <a:buClrTx/>
                  <a:buSzTx/>
                  <a:buFontTx/>
                  <a:buNone/>
                  <a:defRPr/>
                </a:pPr>
                <a:endParaRPr kumimoji="0" lang="zh-CN" altLang="en-US" sz="1270" b="0" i="0" u="none" strike="noStrike" kern="1200" cap="none" spc="0" normalizeH="0" baseline="0" noProof="0">
                  <a:ln>
                    <a:noFill/>
                  </a:ln>
                  <a:solidFill>
                    <a:prstClr val="black"/>
                  </a:solidFill>
                  <a:effectLst/>
                  <a:uLnTx/>
                  <a:uFillTx/>
                  <a:latin typeface="等线"/>
                  <a:ea typeface="微软雅黑" panose="020B0503020204020204" charset="-122"/>
                  <a:cs typeface="+mn-cs"/>
                </a:endParaRPr>
              </a:p>
            </p:txBody>
          </p:sp>
          <p:sp>
            <p:nvSpPr>
              <p:cNvPr id="65584" name="Freeform 59"/>
              <p:cNvSpPr>
                <a:spLocks noEditPoints="1"/>
              </p:cNvSpPr>
              <p:nvPr/>
            </p:nvSpPr>
            <p:spPr bwMode="auto">
              <a:xfrm>
                <a:off x="952501" y="6013451"/>
                <a:ext cx="115888" cy="290513"/>
              </a:xfrm>
              <a:custGeom>
                <a:avLst/>
                <a:gdLst>
                  <a:gd name="T0" fmla="*/ 63551 w 31"/>
                  <a:gd name="T1" fmla="*/ 0 h 77"/>
                  <a:gd name="T2" fmla="*/ 104673 w 31"/>
                  <a:gd name="T3" fmla="*/ 18864 h 77"/>
                  <a:gd name="T4" fmla="*/ 115888 w 31"/>
                  <a:gd name="T5" fmla="*/ 67912 h 77"/>
                  <a:gd name="T6" fmla="*/ 115888 w 31"/>
                  <a:gd name="T7" fmla="*/ 233920 h 77"/>
                  <a:gd name="T8" fmla="*/ 100935 w 31"/>
                  <a:gd name="T9" fmla="*/ 275421 h 77"/>
                  <a:gd name="T10" fmla="*/ 59813 w 31"/>
                  <a:gd name="T11" fmla="*/ 290513 h 77"/>
                  <a:gd name="T12" fmla="*/ 11215 w 31"/>
                  <a:gd name="T13" fmla="*/ 267876 h 77"/>
                  <a:gd name="T14" fmla="*/ 0 w 31"/>
                  <a:gd name="T15" fmla="*/ 211282 h 77"/>
                  <a:gd name="T16" fmla="*/ 0 w 31"/>
                  <a:gd name="T17" fmla="*/ 79231 h 77"/>
                  <a:gd name="T18" fmla="*/ 11215 w 31"/>
                  <a:gd name="T19" fmla="*/ 18864 h 77"/>
                  <a:gd name="T20" fmla="*/ 63551 w 31"/>
                  <a:gd name="T21" fmla="*/ 0 h 77"/>
                  <a:gd name="T22" fmla="*/ 59813 w 31"/>
                  <a:gd name="T23" fmla="*/ 264103 h 77"/>
                  <a:gd name="T24" fmla="*/ 82243 w 31"/>
                  <a:gd name="T25" fmla="*/ 222601 h 77"/>
                  <a:gd name="T26" fmla="*/ 82243 w 31"/>
                  <a:gd name="T27" fmla="*/ 64139 h 77"/>
                  <a:gd name="T28" fmla="*/ 59813 w 31"/>
                  <a:gd name="T29" fmla="*/ 26410 h 77"/>
                  <a:gd name="T30" fmla="*/ 33645 w 31"/>
                  <a:gd name="T31" fmla="*/ 64139 h 77"/>
                  <a:gd name="T32" fmla="*/ 33645 w 31"/>
                  <a:gd name="T33" fmla="*/ 75458 h 77"/>
                  <a:gd name="T34" fmla="*/ 33645 w 31"/>
                  <a:gd name="T35" fmla="*/ 86777 h 77"/>
                  <a:gd name="T36" fmla="*/ 33645 w 31"/>
                  <a:gd name="T37" fmla="*/ 132051 h 77"/>
                  <a:gd name="T38" fmla="*/ 33645 w 31"/>
                  <a:gd name="T39" fmla="*/ 181099 h 77"/>
                  <a:gd name="T40" fmla="*/ 33645 w 31"/>
                  <a:gd name="T41" fmla="*/ 222601 h 77"/>
                  <a:gd name="T42" fmla="*/ 59813 w 31"/>
                  <a:gd name="T43" fmla="*/ 264103 h 77"/>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31" h="77">
                    <a:moveTo>
                      <a:pt x="17" y="0"/>
                    </a:moveTo>
                    <a:cubicBezTo>
                      <a:pt x="22" y="0"/>
                      <a:pt x="26" y="1"/>
                      <a:pt x="28" y="5"/>
                    </a:cubicBezTo>
                    <a:cubicBezTo>
                      <a:pt x="30" y="8"/>
                      <a:pt x="31" y="12"/>
                      <a:pt x="31" y="18"/>
                    </a:cubicBezTo>
                    <a:cubicBezTo>
                      <a:pt x="31" y="62"/>
                      <a:pt x="31" y="62"/>
                      <a:pt x="31" y="62"/>
                    </a:cubicBezTo>
                    <a:cubicBezTo>
                      <a:pt x="31" y="67"/>
                      <a:pt x="30" y="71"/>
                      <a:pt x="27" y="73"/>
                    </a:cubicBezTo>
                    <a:cubicBezTo>
                      <a:pt x="25" y="76"/>
                      <a:pt x="21" y="77"/>
                      <a:pt x="16" y="77"/>
                    </a:cubicBezTo>
                    <a:cubicBezTo>
                      <a:pt x="9" y="77"/>
                      <a:pt x="5" y="75"/>
                      <a:pt x="3" y="71"/>
                    </a:cubicBezTo>
                    <a:cubicBezTo>
                      <a:pt x="1" y="69"/>
                      <a:pt x="0" y="64"/>
                      <a:pt x="0" y="56"/>
                    </a:cubicBezTo>
                    <a:cubicBezTo>
                      <a:pt x="0" y="21"/>
                      <a:pt x="0" y="21"/>
                      <a:pt x="0" y="21"/>
                    </a:cubicBezTo>
                    <a:cubicBezTo>
                      <a:pt x="0" y="13"/>
                      <a:pt x="1" y="8"/>
                      <a:pt x="3" y="5"/>
                    </a:cubicBezTo>
                    <a:cubicBezTo>
                      <a:pt x="5" y="2"/>
                      <a:pt x="10" y="0"/>
                      <a:pt x="17" y="0"/>
                    </a:cubicBezTo>
                    <a:close/>
                    <a:moveTo>
                      <a:pt x="16" y="70"/>
                    </a:moveTo>
                    <a:cubicBezTo>
                      <a:pt x="20" y="70"/>
                      <a:pt x="22" y="66"/>
                      <a:pt x="22" y="59"/>
                    </a:cubicBezTo>
                    <a:cubicBezTo>
                      <a:pt x="22" y="17"/>
                      <a:pt x="22" y="17"/>
                      <a:pt x="22" y="17"/>
                    </a:cubicBezTo>
                    <a:cubicBezTo>
                      <a:pt x="22" y="10"/>
                      <a:pt x="20" y="7"/>
                      <a:pt x="16" y="7"/>
                    </a:cubicBezTo>
                    <a:cubicBezTo>
                      <a:pt x="11" y="7"/>
                      <a:pt x="9" y="10"/>
                      <a:pt x="9" y="17"/>
                    </a:cubicBezTo>
                    <a:cubicBezTo>
                      <a:pt x="9" y="20"/>
                      <a:pt x="9" y="20"/>
                      <a:pt x="9" y="20"/>
                    </a:cubicBezTo>
                    <a:cubicBezTo>
                      <a:pt x="9" y="23"/>
                      <a:pt x="9" y="23"/>
                      <a:pt x="9" y="23"/>
                    </a:cubicBezTo>
                    <a:cubicBezTo>
                      <a:pt x="9" y="35"/>
                      <a:pt x="9" y="35"/>
                      <a:pt x="9" y="35"/>
                    </a:cubicBezTo>
                    <a:cubicBezTo>
                      <a:pt x="9" y="48"/>
                      <a:pt x="9" y="48"/>
                      <a:pt x="9" y="48"/>
                    </a:cubicBezTo>
                    <a:cubicBezTo>
                      <a:pt x="9" y="59"/>
                      <a:pt x="9" y="59"/>
                      <a:pt x="9" y="59"/>
                    </a:cubicBezTo>
                    <a:cubicBezTo>
                      <a:pt x="9" y="66"/>
                      <a:pt x="11" y="70"/>
                      <a:pt x="16" y="70"/>
                    </a:cubicBezTo>
                    <a:close/>
                  </a:path>
                </a:pathLst>
              </a:custGeom>
              <a:solidFill>
                <a:srgbClr val="FFFFFF"/>
              </a:solidFill>
              <a:ln>
                <a:noFill/>
              </a:ln>
              <a:extLst>
                <a:ext uri="{91240B29-F687-4F45-9708-019B960494DF}">
                  <a14:hiddenLine xmlns:a14="http://schemas.microsoft.com/office/drawing/2010/main" w="15875">
                    <a:solidFill>
                      <a:srgbClr val="000000"/>
                    </a:solidFill>
                    <a:prstDash val="solid"/>
                    <a:miter lim="800000"/>
                    <a:headEnd/>
                    <a:tailEnd/>
                  </a14:hiddenLine>
                </a:ext>
              </a:extLst>
            </p:spPr>
            <p:txBody>
              <a:bodyPr/>
              <a:lstStyle/>
              <a:p>
                <a:pPr marL="0" marR="0" lvl="0" indent="0" algn="l" defTabSz="685800" rtl="0" eaLnBrk="1" fontAlgn="auto" latinLnBrk="0" hangingPunct="1">
                  <a:lnSpc>
                    <a:spcPct val="100000"/>
                  </a:lnSpc>
                  <a:spcBef>
                    <a:spcPts val="0"/>
                  </a:spcBef>
                  <a:spcAft>
                    <a:spcPts val="0"/>
                  </a:spcAft>
                  <a:buClrTx/>
                  <a:buSzTx/>
                  <a:buFontTx/>
                  <a:buNone/>
                  <a:defRPr/>
                </a:pPr>
                <a:endParaRPr kumimoji="0" lang="zh-CN" altLang="en-US" sz="1270" b="0" i="0" u="none" strike="noStrike" kern="1200" cap="none" spc="0" normalizeH="0" baseline="0" noProof="0">
                  <a:ln>
                    <a:noFill/>
                  </a:ln>
                  <a:solidFill>
                    <a:prstClr val="black"/>
                  </a:solidFill>
                  <a:effectLst/>
                  <a:uLnTx/>
                  <a:uFillTx/>
                  <a:latin typeface="等线"/>
                  <a:ea typeface="微软雅黑" panose="020B0503020204020204" charset="-122"/>
                  <a:cs typeface="+mn-cs"/>
                </a:endParaRPr>
              </a:p>
            </p:txBody>
          </p:sp>
          <p:sp>
            <p:nvSpPr>
              <p:cNvPr id="65585" name="Freeform 60"/>
              <p:cNvSpPr/>
              <p:nvPr/>
            </p:nvSpPr>
            <p:spPr bwMode="auto">
              <a:xfrm>
                <a:off x="1090613" y="6013451"/>
                <a:ext cx="117475" cy="290513"/>
              </a:xfrm>
              <a:custGeom>
                <a:avLst/>
                <a:gdLst>
                  <a:gd name="T0" fmla="*/ 0 w 31"/>
                  <a:gd name="T1" fmla="*/ 60366 h 77"/>
                  <a:gd name="T2" fmla="*/ 15158 w 31"/>
                  <a:gd name="T3" fmla="*/ 15092 h 77"/>
                  <a:gd name="T4" fmla="*/ 60632 w 31"/>
                  <a:gd name="T5" fmla="*/ 0 h 77"/>
                  <a:gd name="T6" fmla="*/ 109896 w 31"/>
                  <a:gd name="T7" fmla="*/ 22637 h 77"/>
                  <a:gd name="T8" fmla="*/ 117475 w 31"/>
                  <a:gd name="T9" fmla="*/ 83004 h 77"/>
                  <a:gd name="T10" fmla="*/ 113685 w 31"/>
                  <a:gd name="T11" fmla="*/ 113187 h 77"/>
                  <a:gd name="T12" fmla="*/ 102317 w 31"/>
                  <a:gd name="T13" fmla="*/ 143370 h 77"/>
                  <a:gd name="T14" fmla="*/ 68211 w 31"/>
                  <a:gd name="T15" fmla="*/ 196191 h 77"/>
                  <a:gd name="T16" fmla="*/ 41685 w 31"/>
                  <a:gd name="T17" fmla="*/ 256557 h 77"/>
                  <a:gd name="T18" fmla="*/ 117475 w 31"/>
                  <a:gd name="T19" fmla="*/ 256557 h 77"/>
                  <a:gd name="T20" fmla="*/ 117475 w 31"/>
                  <a:gd name="T21" fmla="*/ 286740 h 77"/>
                  <a:gd name="T22" fmla="*/ 30316 w 31"/>
                  <a:gd name="T23" fmla="*/ 290513 h 77"/>
                  <a:gd name="T24" fmla="*/ 0 w 31"/>
                  <a:gd name="T25" fmla="*/ 286740 h 77"/>
                  <a:gd name="T26" fmla="*/ 0 w 31"/>
                  <a:gd name="T27" fmla="*/ 286740 h 77"/>
                  <a:gd name="T28" fmla="*/ 18948 w 31"/>
                  <a:gd name="T29" fmla="*/ 207509 h 77"/>
                  <a:gd name="T30" fmla="*/ 64422 w 31"/>
                  <a:gd name="T31" fmla="*/ 139597 h 77"/>
                  <a:gd name="T32" fmla="*/ 79580 w 31"/>
                  <a:gd name="T33" fmla="*/ 75458 h 77"/>
                  <a:gd name="T34" fmla="*/ 79580 w 31"/>
                  <a:gd name="T35" fmla="*/ 71685 h 77"/>
                  <a:gd name="T36" fmla="*/ 79580 w 31"/>
                  <a:gd name="T37" fmla="*/ 64139 h 77"/>
                  <a:gd name="T38" fmla="*/ 79580 w 31"/>
                  <a:gd name="T39" fmla="*/ 45275 h 77"/>
                  <a:gd name="T40" fmla="*/ 56843 w 31"/>
                  <a:gd name="T41" fmla="*/ 26410 h 77"/>
                  <a:gd name="T42" fmla="*/ 37895 w 31"/>
                  <a:gd name="T43" fmla="*/ 60366 h 77"/>
                  <a:gd name="T44" fmla="*/ 37895 w 31"/>
                  <a:gd name="T45" fmla="*/ 71685 h 77"/>
                  <a:gd name="T46" fmla="*/ 37895 w 31"/>
                  <a:gd name="T47" fmla="*/ 79231 h 77"/>
                  <a:gd name="T48" fmla="*/ 37895 w 31"/>
                  <a:gd name="T49" fmla="*/ 86777 h 77"/>
                  <a:gd name="T50" fmla="*/ 37895 w 31"/>
                  <a:gd name="T51" fmla="*/ 98095 h 77"/>
                  <a:gd name="T52" fmla="*/ 0 w 31"/>
                  <a:gd name="T53" fmla="*/ 98095 h 77"/>
                  <a:gd name="T54" fmla="*/ 0 w 31"/>
                  <a:gd name="T55" fmla="*/ 60366 h 77"/>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0" t="0" r="r" b="b"/>
                <a:pathLst>
                  <a:path w="31" h="77">
                    <a:moveTo>
                      <a:pt x="0" y="16"/>
                    </a:moveTo>
                    <a:cubicBezTo>
                      <a:pt x="0" y="10"/>
                      <a:pt x="2" y="6"/>
                      <a:pt x="4" y="4"/>
                    </a:cubicBezTo>
                    <a:cubicBezTo>
                      <a:pt x="6" y="1"/>
                      <a:pt x="10" y="0"/>
                      <a:pt x="16" y="0"/>
                    </a:cubicBezTo>
                    <a:cubicBezTo>
                      <a:pt x="23" y="0"/>
                      <a:pt x="27" y="2"/>
                      <a:pt x="29" y="6"/>
                    </a:cubicBezTo>
                    <a:cubicBezTo>
                      <a:pt x="30" y="9"/>
                      <a:pt x="31" y="14"/>
                      <a:pt x="31" y="22"/>
                    </a:cubicBezTo>
                    <a:cubicBezTo>
                      <a:pt x="31" y="25"/>
                      <a:pt x="31" y="28"/>
                      <a:pt x="30" y="30"/>
                    </a:cubicBezTo>
                    <a:cubicBezTo>
                      <a:pt x="30" y="32"/>
                      <a:pt x="29" y="35"/>
                      <a:pt x="27" y="38"/>
                    </a:cubicBezTo>
                    <a:cubicBezTo>
                      <a:pt x="18" y="52"/>
                      <a:pt x="18" y="52"/>
                      <a:pt x="18" y="52"/>
                    </a:cubicBezTo>
                    <a:cubicBezTo>
                      <a:pt x="14" y="58"/>
                      <a:pt x="12" y="63"/>
                      <a:pt x="11" y="68"/>
                    </a:cubicBezTo>
                    <a:cubicBezTo>
                      <a:pt x="31" y="68"/>
                      <a:pt x="31" y="68"/>
                      <a:pt x="31" y="68"/>
                    </a:cubicBezTo>
                    <a:cubicBezTo>
                      <a:pt x="31" y="76"/>
                      <a:pt x="31" y="76"/>
                      <a:pt x="31" y="76"/>
                    </a:cubicBezTo>
                    <a:cubicBezTo>
                      <a:pt x="8" y="77"/>
                      <a:pt x="8" y="77"/>
                      <a:pt x="8" y="77"/>
                    </a:cubicBezTo>
                    <a:cubicBezTo>
                      <a:pt x="0" y="76"/>
                      <a:pt x="0" y="76"/>
                      <a:pt x="0" y="76"/>
                    </a:cubicBezTo>
                    <a:cubicBezTo>
                      <a:pt x="0" y="76"/>
                      <a:pt x="0" y="76"/>
                      <a:pt x="0" y="76"/>
                    </a:cubicBezTo>
                    <a:cubicBezTo>
                      <a:pt x="0" y="68"/>
                      <a:pt x="2" y="61"/>
                      <a:pt x="5" y="55"/>
                    </a:cubicBezTo>
                    <a:cubicBezTo>
                      <a:pt x="7" y="51"/>
                      <a:pt x="11" y="45"/>
                      <a:pt x="17" y="37"/>
                    </a:cubicBezTo>
                    <a:cubicBezTo>
                      <a:pt x="20" y="32"/>
                      <a:pt x="21" y="27"/>
                      <a:pt x="21" y="20"/>
                    </a:cubicBezTo>
                    <a:cubicBezTo>
                      <a:pt x="21" y="19"/>
                      <a:pt x="21" y="19"/>
                      <a:pt x="21" y="19"/>
                    </a:cubicBezTo>
                    <a:cubicBezTo>
                      <a:pt x="21" y="17"/>
                      <a:pt x="21" y="17"/>
                      <a:pt x="21" y="17"/>
                    </a:cubicBezTo>
                    <a:cubicBezTo>
                      <a:pt x="21" y="15"/>
                      <a:pt x="21" y="13"/>
                      <a:pt x="21" y="12"/>
                    </a:cubicBezTo>
                    <a:cubicBezTo>
                      <a:pt x="20" y="9"/>
                      <a:pt x="18" y="7"/>
                      <a:pt x="15" y="7"/>
                    </a:cubicBezTo>
                    <a:cubicBezTo>
                      <a:pt x="11" y="7"/>
                      <a:pt x="10" y="10"/>
                      <a:pt x="10" y="16"/>
                    </a:cubicBezTo>
                    <a:cubicBezTo>
                      <a:pt x="10" y="19"/>
                      <a:pt x="10" y="19"/>
                      <a:pt x="10" y="19"/>
                    </a:cubicBezTo>
                    <a:cubicBezTo>
                      <a:pt x="10" y="21"/>
                      <a:pt x="10" y="21"/>
                      <a:pt x="10" y="21"/>
                    </a:cubicBezTo>
                    <a:cubicBezTo>
                      <a:pt x="10" y="23"/>
                      <a:pt x="10" y="23"/>
                      <a:pt x="10" y="23"/>
                    </a:cubicBezTo>
                    <a:cubicBezTo>
                      <a:pt x="10" y="26"/>
                      <a:pt x="10" y="26"/>
                      <a:pt x="10" y="26"/>
                    </a:cubicBezTo>
                    <a:cubicBezTo>
                      <a:pt x="0" y="26"/>
                      <a:pt x="0" y="26"/>
                      <a:pt x="0" y="26"/>
                    </a:cubicBezTo>
                    <a:lnTo>
                      <a:pt x="0" y="16"/>
                    </a:lnTo>
                    <a:close/>
                  </a:path>
                </a:pathLst>
              </a:custGeom>
              <a:solidFill>
                <a:srgbClr val="FFFFFF"/>
              </a:solidFill>
              <a:ln>
                <a:noFill/>
              </a:ln>
              <a:extLst>
                <a:ext uri="{91240B29-F687-4F45-9708-019B960494DF}">
                  <a14:hiddenLine xmlns:a14="http://schemas.microsoft.com/office/drawing/2010/main" w="15875">
                    <a:solidFill>
                      <a:srgbClr val="000000"/>
                    </a:solidFill>
                    <a:prstDash val="solid"/>
                    <a:miter lim="800000"/>
                    <a:headEnd/>
                    <a:tailEnd/>
                  </a14:hiddenLine>
                </a:ext>
              </a:extLst>
            </p:spPr>
            <p:txBody>
              <a:bodyPr/>
              <a:lstStyle/>
              <a:p>
                <a:pPr marL="0" marR="0" lvl="0" indent="0" algn="l" defTabSz="685800" rtl="0" eaLnBrk="1" fontAlgn="auto" latinLnBrk="0" hangingPunct="1">
                  <a:lnSpc>
                    <a:spcPct val="100000"/>
                  </a:lnSpc>
                  <a:spcBef>
                    <a:spcPts val="0"/>
                  </a:spcBef>
                  <a:spcAft>
                    <a:spcPts val="0"/>
                  </a:spcAft>
                  <a:buClrTx/>
                  <a:buSzTx/>
                  <a:buFontTx/>
                  <a:buNone/>
                  <a:defRPr/>
                </a:pPr>
                <a:endParaRPr kumimoji="0" lang="zh-CN" altLang="en-US" sz="1270" b="0" i="0" u="none" strike="noStrike" kern="1200" cap="none" spc="0" normalizeH="0" baseline="0" noProof="0">
                  <a:ln>
                    <a:noFill/>
                  </a:ln>
                  <a:solidFill>
                    <a:prstClr val="black"/>
                  </a:solidFill>
                  <a:effectLst/>
                  <a:uLnTx/>
                  <a:uFillTx/>
                  <a:latin typeface="等线"/>
                  <a:ea typeface="微软雅黑" panose="020B0503020204020204" charset="-122"/>
                  <a:cs typeface="+mn-cs"/>
                </a:endParaRPr>
              </a:p>
            </p:txBody>
          </p:sp>
        </p:grpSp>
        <p:sp>
          <p:nvSpPr>
            <p:cNvPr id="65542" name="文本框 77"/>
            <p:cNvSpPr txBox="1">
              <a:spLocks noChangeArrowheads="1"/>
            </p:cNvSpPr>
            <p:nvPr/>
          </p:nvSpPr>
          <p:spPr bwMode="auto">
            <a:xfrm>
              <a:off x="1167171" y="3295412"/>
              <a:ext cx="1821497" cy="4091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68271" tIns="34136" rIns="68271" bIns="34136">
              <a:spAutoFit/>
            </a:bodyPr>
            <a:lstStyle>
              <a:lvl1pPr>
                <a:defRPr>
                  <a:solidFill>
                    <a:schemeClr val="tx1"/>
                  </a:solidFill>
                  <a:latin typeface="Calibri" panose="020F0502020204030204" pitchFamily="34" charset="0"/>
                  <a:ea typeface="微软雅黑" panose="020B0503020204020204" charset="-122"/>
                </a:defRPr>
              </a:lvl1pPr>
              <a:lvl2pPr marL="742950" indent="-285750">
                <a:defRPr>
                  <a:solidFill>
                    <a:schemeClr val="tx1"/>
                  </a:solidFill>
                  <a:latin typeface="Calibri" panose="020F0502020204030204" pitchFamily="34" charset="0"/>
                  <a:ea typeface="微软雅黑" panose="020B0503020204020204" charset="-122"/>
                </a:defRPr>
              </a:lvl2pPr>
              <a:lvl3pPr marL="1143000" indent="-228600">
                <a:defRPr>
                  <a:solidFill>
                    <a:schemeClr val="tx1"/>
                  </a:solidFill>
                  <a:latin typeface="Calibri" panose="020F0502020204030204" pitchFamily="34" charset="0"/>
                  <a:ea typeface="微软雅黑" panose="020B0503020204020204" charset="-122"/>
                </a:defRPr>
              </a:lvl3pPr>
              <a:lvl4pPr marL="1600200" indent="-228600">
                <a:defRPr>
                  <a:solidFill>
                    <a:schemeClr val="tx1"/>
                  </a:solidFill>
                  <a:latin typeface="Calibri" panose="020F0502020204030204" pitchFamily="34" charset="0"/>
                  <a:ea typeface="微软雅黑" panose="020B0503020204020204" charset="-122"/>
                </a:defRPr>
              </a:lvl4pPr>
              <a:lvl5pPr marL="2057400" indent="-228600">
                <a:defRPr>
                  <a:solidFill>
                    <a:schemeClr val="tx1"/>
                  </a:solidFill>
                  <a:latin typeface="Calibri" panose="020F0502020204030204" pitchFamily="34" charset="0"/>
                  <a:ea typeface="微软雅黑" panose="020B0503020204020204" charset="-122"/>
                </a:defRPr>
              </a:lvl5pPr>
              <a:lvl6pPr marL="2514600" indent="-228600" fontAlgn="base">
                <a:spcBef>
                  <a:spcPct val="0"/>
                </a:spcBef>
                <a:spcAft>
                  <a:spcPct val="0"/>
                </a:spcAft>
                <a:defRPr>
                  <a:solidFill>
                    <a:schemeClr val="tx1"/>
                  </a:solidFill>
                  <a:latin typeface="Calibri" panose="020F0502020204030204" pitchFamily="34" charset="0"/>
                  <a:ea typeface="微软雅黑" panose="020B0503020204020204" charset="-122"/>
                </a:defRPr>
              </a:lvl6pPr>
              <a:lvl7pPr marL="2971800" indent="-228600" fontAlgn="base">
                <a:spcBef>
                  <a:spcPct val="0"/>
                </a:spcBef>
                <a:spcAft>
                  <a:spcPct val="0"/>
                </a:spcAft>
                <a:defRPr>
                  <a:solidFill>
                    <a:schemeClr val="tx1"/>
                  </a:solidFill>
                  <a:latin typeface="Calibri" panose="020F0502020204030204" pitchFamily="34" charset="0"/>
                  <a:ea typeface="微软雅黑" panose="020B0503020204020204" charset="-122"/>
                </a:defRPr>
              </a:lvl7pPr>
              <a:lvl8pPr marL="3429000" indent="-228600" fontAlgn="base">
                <a:spcBef>
                  <a:spcPct val="0"/>
                </a:spcBef>
                <a:spcAft>
                  <a:spcPct val="0"/>
                </a:spcAft>
                <a:defRPr>
                  <a:solidFill>
                    <a:schemeClr val="tx1"/>
                  </a:solidFill>
                  <a:latin typeface="Calibri" panose="020F0502020204030204" pitchFamily="34" charset="0"/>
                  <a:ea typeface="微软雅黑" panose="020B0503020204020204" charset="-122"/>
                </a:defRPr>
              </a:lvl8pPr>
              <a:lvl9pPr marL="3886200" indent="-228600" fontAlgn="base">
                <a:spcBef>
                  <a:spcPct val="0"/>
                </a:spcBef>
                <a:spcAft>
                  <a:spcPct val="0"/>
                </a:spcAft>
                <a:defRPr>
                  <a:solidFill>
                    <a:schemeClr val="tx1"/>
                  </a:solidFill>
                  <a:latin typeface="Calibri" panose="020F0502020204030204" pitchFamily="34" charset="0"/>
                  <a:ea typeface="微软雅黑" panose="020B0503020204020204" charset="-122"/>
                </a:defRPr>
              </a:lvl9pPr>
            </a:lstStyle>
            <a:p>
              <a:pPr marL="0" marR="0" lvl="0" indent="0" algn="ctr" defTabSz="685800" rtl="0" eaLnBrk="1" fontAlgn="auto" latinLnBrk="0" hangingPunct="1">
                <a:lnSpc>
                  <a:spcPct val="100000"/>
                </a:lnSpc>
                <a:spcBef>
                  <a:spcPts val="0"/>
                </a:spcBef>
                <a:spcAft>
                  <a:spcPts val="0"/>
                </a:spcAft>
                <a:buClrTx/>
                <a:buSzTx/>
                <a:buFontTx/>
                <a:buNone/>
                <a:defRPr/>
              </a:pPr>
              <a:r>
                <a:rPr kumimoji="0" lang="zh-CN" altLang="en-US" sz="2070" b="0" i="0" u="none" strike="noStrike" kern="1200" cap="none" spc="0" normalizeH="0" baseline="0" noProof="0">
                  <a:ln>
                    <a:noFill/>
                  </a:ln>
                  <a:solidFill>
                    <a:prstClr val="white"/>
                  </a:solidFill>
                  <a:effectLst/>
                  <a:uLnTx/>
                  <a:uFillTx/>
                  <a:latin typeface="Impact" panose="020B0806030902050204" pitchFamily="34" charset="0"/>
                  <a:ea typeface="微软雅黑" panose="020B0503020204020204" charset="-122"/>
                  <a:cs typeface="+mn-cs"/>
                </a:rPr>
                <a:t>表格标签介绍</a:t>
              </a:r>
            </a:p>
          </p:txBody>
        </p:sp>
      </p:grpSp>
      <p:grpSp>
        <p:nvGrpSpPr>
          <p:cNvPr id="2" name="组合 1"/>
          <p:cNvGrpSpPr/>
          <p:nvPr/>
        </p:nvGrpSpPr>
        <p:grpSpPr>
          <a:xfrm>
            <a:off x="638176" y="1616962"/>
            <a:ext cx="3525569" cy="933373"/>
            <a:chOff x="678505" y="1685211"/>
            <a:chExt cx="3748365" cy="992357"/>
          </a:xfrm>
        </p:grpSpPr>
        <p:grpSp>
          <p:nvGrpSpPr>
            <p:cNvPr id="65558" name="组合 44"/>
            <p:cNvGrpSpPr/>
            <p:nvPr/>
          </p:nvGrpSpPr>
          <p:grpSpPr bwMode="auto">
            <a:xfrm>
              <a:off x="678505" y="1685211"/>
              <a:ext cx="3748365" cy="992357"/>
              <a:chOff x="423507" y="1004527"/>
              <a:chExt cx="4700868" cy="1260000"/>
            </a:xfrm>
          </p:grpSpPr>
          <p:grpSp>
            <p:nvGrpSpPr>
              <p:cNvPr id="65605" name="组合 39"/>
              <p:cNvGrpSpPr/>
              <p:nvPr/>
            </p:nvGrpSpPr>
            <p:grpSpPr bwMode="auto">
              <a:xfrm>
                <a:off x="423507" y="1099323"/>
                <a:ext cx="4671894" cy="1073239"/>
                <a:chOff x="1427375" y="2999099"/>
                <a:chExt cx="7947212" cy="1691857"/>
              </a:xfrm>
            </p:grpSpPr>
            <p:sp>
              <p:nvSpPr>
                <p:cNvPr id="41" name="圆角矩形 40"/>
                <p:cNvSpPr/>
                <p:nvPr/>
              </p:nvSpPr>
              <p:spPr>
                <a:xfrm>
                  <a:off x="1427375" y="2999099"/>
                  <a:ext cx="7947212" cy="1691857"/>
                </a:xfrm>
                <a:prstGeom prst="roundRect">
                  <a:avLst>
                    <a:gd name="adj" fmla="val 50000"/>
                  </a:avLst>
                </a:prstGeom>
                <a:solidFill>
                  <a:srgbClr val="F2EEDA"/>
                </a:solidFill>
                <a:ln w="15875" cap="flat">
                  <a:gradFill flip="none" rotWithShape="1">
                    <a:gsLst>
                      <a:gs pos="0">
                        <a:srgbClr val="FFFFFF"/>
                      </a:gs>
                      <a:gs pos="100000">
                        <a:srgbClr val="C9C2B3"/>
                      </a:gs>
                    </a:gsLst>
                    <a:lin ang="2700000" scaled="1"/>
                    <a:tileRect/>
                  </a:gradFill>
                  <a:prstDash val="solid"/>
                  <a:miter lim="800000"/>
                </a:ln>
                <a:effectLst>
                  <a:outerShdw blurRad="279400" dist="152400" dir="2700000" sx="102000" sy="102000" algn="tl" rotWithShape="0">
                    <a:prstClr val="black">
                      <a:alpha val="38000"/>
                    </a:prstClr>
                  </a:outerShdw>
                </a:effectLst>
              </p:spPr>
              <p:txBody>
                <a:bodyPr anchor="ctr"/>
                <a:lstStyle/>
                <a:p>
                  <a:pPr marL="0" marR="0" lvl="0" indent="0" algn="ctr" defTabSz="685800" rtl="0" eaLnBrk="1" fontAlgn="auto" latinLnBrk="0" hangingPunct="1">
                    <a:lnSpc>
                      <a:spcPct val="100000"/>
                    </a:lnSpc>
                    <a:spcBef>
                      <a:spcPts val="0"/>
                    </a:spcBef>
                    <a:spcAft>
                      <a:spcPts val="0"/>
                    </a:spcAft>
                    <a:buClrTx/>
                    <a:buSzTx/>
                    <a:buFontTx/>
                    <a:buNone/>
                    <a:defRPr/>
                  </a:pPr>
                  <a:endParaRPr kumimoji="0" lang="zh-CN" altLang="en-US" sz="1270" b="0" i="0" u="none" strike="noStrike" kern="1200" cap="none" spc="0" normalizeH="0" baseline="0" noProof="0">
                    <a:ln>
                      <a:noFill/>
                    </a:ln>
                    <a:solidFill>
                      <a:prstClr val="black">
                        <a:lumMod val="65000"/>
                        <a:lumOff val="35000"/>
                      </a:prstClr>
                    </a:solidFill>
                    <a:effectLst/>
                    <a:uLnTx/>
                    <a:uFillTx/>
                    <a:latin typeface="等线"/>
                    <a:ea typeface="微软雅黑" panose="020B0503020204020204" charset="-122"/>
                    <a:cs typeface="+mn-cs"/>
                  </a:endParaRPr>
                </a:p>
              </p:txBody>
            </p:sp>
            <p:sp>
              <p:nvSpPr>
                <p:cNvPr id="42" name="圆角矩形 41"/>
                <p:cNvSpPr/>
                <p:nvPr/>
              </p:nvSpPr>
              <p:spPr>
                <a:xfrm>
                  <a:off x="1627213" y="3154940"/>
                  <a:ext cx="7510117" cy="1376249"/>
                </a:xfrm>
                <a:prstGeom prst="roundRect">
                  <a:avLst>
                    <a:gd name="adj" fmla="val 50000"/>
                  </a:avLst>
                </a:prstGeom>
                <a:solidFill>
                  <a:schemeClr val="accent3"/>
                </a:solidFill>
                <a:ln w="2222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685800" rtl="0" eaLnBrk="1" fontAlgn="auto" latinLnBrk="0" hangingPunct="1">
                    <a:lnSpc>
                      <a:spcPct val="100000"/>
                    </a:lnSpc>
                    <a:spcBef>
                      <a:spcPts val="0"/>
                    </a:spcBef>
                    <a:spcAft>
                      <a:spcPts val="0"/>
                    </a:spcAft>
                    <a:buClrTx/>
                    <a:buSzTx/>
                    <a:buFontTx/>
                    <a:buNone/>
                    <a:defRPr/>
                  </a:pPr>
                  <a:endParaRPr kumimoji="0" lang="zh-CN" altLang="en-US" sz="1270" b="0" i="0" u="none" strike="noStrike" kern="1200" cap="none" spc="0" normalizeH="0" baseline="0" noProof="0">
                    <a:ln>
                      <a:noFill/>
                    </a:ln>
                    <a:solidFill>
                      <a:prstClr val="white"/>
                    </a:solidFill>
                    <a:effectLst/>
                    <a:uLnTx/>
                    <a:uFillTx/>
                    <a:latin typeface="等线"/>
                    <a:ea typeface="微软雅黑" panose="020B0503020204020204" charset="-122"/>
                    <a:cs typeface="+mn-cs"/>
                  </a:endParaRPr>
                </a:p>
              </p:txBody>
            </p:sp>
          </p:grpSp>
          <p:grpSp>
            <p:nvGrpSpPr>
              <p:cNvPr id="65606" name="组合 43"/>
              <p:cNvGrpSpPr/>
              <p:nvPr/>
            </p:nvGrpSpPr>
            <p:grpSpPr bwMode="auto">
              <a:xfrm>
                <a:off x="3864375" y="1004527"/>
                <a:ext cx="1260000" cy="1260000"/>
                <a:chOff x="4006193" y="973259"/>
                <a:chExt cx="1224129" cy="1224130"/>
              </a:xfrm>
            </p:grpSpPr>
            <p:pic>
              <p:nvPicPr>
                <p:cNvPr id="20" name="图片 19"/>
                <p:cNvPicPr>
                  <a:picLocks noChangeAspect="1"/>
                </p:cNvPicPr>
                <p:nvPr/>
              </p:nvPicPr>
              <p:blipFill>
                <a:blip r:embed="rId3" cstate="screen"/>
                <a:stretch>
                  <a:fillRect/>
                </a:stretch>
              </p:blipFill>
              <p:spPr>
                <a:xfrm>
                  <a:off x="4005538" y="973259"/>
                  <a:ext cx="1224619" cy="1224460"/>
                </a:xfrm>
                <a:prstGeom prst="rect">
                  <a:avLst/>
                </a:prstGeom>
                <a:effectLst>
                  <a:outerShdw blurRad="279400" dist="152400" dir="2700000" sx="102000" sy="102000" algn="tl" rotWithShape="0">
                    <a:prstClr val="black">
                      <a:alpha val="28000"/>
                    </a:prstClr>
                  </a:outerShdw>
                </a:effectLst>
              </p:spPr>
            </p:pic>
            <p:sp>
              <p:nvSpPr>
                <p:cNvPr id="21" name="椭圆 20"/>
                <p:cNvSpPr/>
                <p:nvPr/>
              </p:nvSpPr>
              <p:spPr>
                <a:xfrm>
                  <a:off x="4132010" y="1099715"/>
                  <a:ext cx="971675" cy="971549"/>
                </a:xfrm>
                <a:prstGeom prst="ellipse">
                  <a:avLst/>
                </a:prstGeom>
                <a:solidFill>
                  <a:schemeClr val="accent3"/>
                </a:solidFill>
                <a:ln w="2222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685800" rtl="0" eaLnBrk="1" fontAlgn="auto" latinLnBrk="0" hangingPunct="1">
                    <a:lnSpc>
                      <a:spcPct val="100000"/>
                    </a:lnSpc>
                    <a:spcBef>
                      <a:spcPts val="0"/>
                    </a:spcBef>
                    <a:spcAft>
                      <a:spcPts val="0"/>
                    </a:spcAft>
                    <a:buClrTx/>
                    <a:buSzTx/>
                    <a:buFontTx/>
                    <a:buNone/>
                    <a:defRPr/>
                  </a:pPr>
                  <a:endParaRPr kumimoji="0" lang="zh-CN" altLang="en-US" sz="1270" b="0" i="0" u="none" strike="noStrike" kern="1200" cap="none" spc="0" normalizeH="0" baseline="0" noProof="0">
                    <a:ln>
                      <a:noFill/>
                    </a:ln>
                    <a:solidFill>
                      <a:prstClr val="white"/>
                    </a:solidFill>
                    <a:effectLst/>
                    <a:uLnTx/>
                    <a:uFillTx/>
                    <a:latin typeface="等线"/>
                    <a:ea typeface="微软雅黑" panose="020B0503020204020204" charset="-122"/>
                    <a:cs typeface="+mn-cs"/>
                  </a:endParaRPr>
                </a:p>
              </p:txBody>
            </p:sp>
          </p:grpSp>
        </p:grpSp>
        <p:grpSp>
          <p:nvGrpSpPr>
            <p:cNvPr id="65559" name="组合 14"/>
            <p:cNvGrpSpPr/>
            <p:nvPr/>
          </p:nvGrpSpPr>
          <p:grpSpPr bwMode="auto">
            <a:xfrm>
              <a:off x="3710233" y="1945983"/>
              <a:ext cx="705086" cy="641161"/>
              <a:chOff x="5722963" y="2742166"/>
              <a:chExt cx="500062" cy="460378"/>
            </a:xfrm>
          </p:grpSpPr>
          <p:sp>
            <p:nvSpPr>
              <p:cNvPr id="16" name="Freeform 55"/>
              <p:cNvSpPr/>
              <p:nvPr/>
            </p:nvSpPr>
            <p:spPr bwMode="auto">
              <a:xfrm>
                <a:off x="5742012" y="2745343"/>
                <a:ext cx="481013" cy="457201"/>
              </a:xfrm>
              <a:custGeom>
                <a:avLst/>
                <a:gdLst>
                  <a:gd name="T0" fmla="*/ 137 w 303"/>
                  <a:gd name="T1" fmla="*/ 288 h 288"/>
                  <a:gd name="T2" fmla="*/ 0 w 303"/>
                  <a:gd name="T3" fmla="*/ 174 h 288"/>
                  <a:gd name="T4" fmla="*/ 2 w 303"/>
                  <a:gd name="T5" fmla="*/ 15 h 288"/>
                  <a:gd name="T6" fmla="*/ 54 w 303"/>
                  <a:gd name="T7" fmla="*/ 10 h 288"/>
                  <a:gd name="T8" fmla="*/ 85 w 303"/>
                  <a:gd name="T9" fmla="*/ 43 h 288"/>
                  <a:gd name="T10" fmla="*/ 106 w 303"/>
                  <a:gd name="T11" fmla="*/ 22 h 288"/>
                  <a:gd name="T12" fmla="*/ 128 w 303"/>
                  <a:gd name="T13" fmla="*/ 0 h 288"/>
                  <a:gd name="T14" fmla="*/ 303 w 303"/>
                  <a:gd name="T15" fmla="*/ 150 h 288"/>
                  <a:gd name="T16" fmla="*/ 137 w 303"/>
                  <a:gd name="T17" fmla="*/ 288 h 2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3" h="288">
                    <a:moveTo>
                      <a:pt x="137" y="288"/>
                    </a:moveTo>
                    <a:lnTo>
                      <a:pt x="0" y="174"/>
                    </a:lnTo>
                    <a:lnTo>
                      <a:pt x="2" y="15"/>
                    </a:lnTo>
                    <a:lnTo>
                      <a:pt x="54" y="10"/>
                    </a:lnTo>
                    <a:lnTo>
                      <a:pt x="85" y="43"/>
                    </a:lnTo>
                    <a:lnTo>
                      <a:pt x="106" y="22"/>
                    </a:lnTo>
                    <a:lnTo>
                      <a:pt x="128" y="0"/>
                    </a:lnTo>
                    <a:lnTo>
                      <a:pt x="303" y="150"/>
                    </a:lnTo>
                    <a:lnTo>
                      <a:pt x="137" y="288"/>
                    </a:lnTo>
                    <a:close/>
                  </a:path>
                </a:pathLst>
              </a:custGeom>
              <a:gradFill flip="none" rotWithShape="1">
                <a:gsLst>
                  <a:gs pos="73000">
                    <a:srgbClr val="0D0D0D">
                      <a:alpha val="0"/>
                    </a:srgbClr>
                  </a:gs>
                  <a:gs pos="100000">
                    <a:schemeClr val="tx1">
                      <a:lumMod val="95000"/>
                      <a:lumOff val="5000"/>
                      <a:alpha val="0"/>
                    </a:schemeClr>
                  </a:gs>
                  <a:gs pos="0">
                    <a:schemeClr val="tx1">
                      <a:lumMod val="95000"/>
                      <a:lumOff val="5000"/>
                      <a:alpha val="55000"/>
                    </a:schemeClr>
                  </a:gs>
                </a:gsLst>
                <a:lin ang="2700000" scaled="1"/>
                <a:tileRect/>
              </a:gradFill>
              <a:ln>
                <a:noFill/>
              </a:ln>
            </p:spPr>
            <p:txBody>
              <a:bodyPr/>
              <a:lstStyle/>
              <a:p>
                <a:pPr marL="0" marR="0" lvl="0" indent="0" algn="l" defTabSz="685800" rtl="0" eaLnBrk="1" fontAlgn="auto" latinLnBrk="0" hangingPunct="1">
                  <a:lnSpc>
                    <a:spcPct val="100000"/>
                  </a:lnSpc>
                  <a:spcBef>
                    <a:spcPts val="0"/>
                  </a:spcBef>
                  <a:spcAft>
                    <a:spcPts val="0"/>
                  </a:spcAft>
                  <a:buClrTx/>
                  <a:buSzTx/>
                  <a:buFontTx/>
                  <a:buNone/>
                  <a:defRPr/>
                </a:pPr>
                <a:endParaRPr kumimoji="0" lang="zh-CN" altLang="en-US" sz="1270" b="0" i="0" u="none" strike="noStrike" kern="1200" cap="none" spc="0" normalizeH="0" baseline="0" noProof="0">
                  <a:ln>
                    <a:noFill/>
                  </a:ln>
                  <a:solidFill>
                    <a:prstClr val="black"/>
                  </a:solidFill>
                  <a:effectLst/>
                  <a:uLnTx/>
                  <a:uFillTx/>
                  <a:latin typeface="等线"/>
                  <a:ea typeface="微软雅黑" panose="020B0503020204020204" charset="-122"/>
                  <a:cs typeface="+mn-cs"/>
                </a:endParaRPr>
              </a:p>
            </p:txBody>
          </p:sp>
          <p:sp>
            <p:nvSpPr>
              <p:cNvPr id="65603" name="Freeform 56"/>
              <p:cNvSpPr>
                <a:spLocks noEditPoints="1"/>
              </p:cNvSpPr>
              <p:nvPr/>
            </p:nvSpPr>
            <p:spPr bwMode="auto">
              <a:xfrm>
                <a:off x="5722963" y="2742166"/>
                <a:ext cx="115888" cy="290513"/>
              </a:xfrm>
              <a:custGeom>
                <a:avLst/>
                <a:gdLst>
                  <a:gd name="T0" fmla="*/ 63551 w 31"/>
                  <a:gd name="T1" fmla="*/ 0 h 77"/>
                  <a:gd name="T2" fmla="*/ 104673 w 31"/>
                  <a:gd name="T3" fmla="*/ 18864 h 77"/>
                  <a:gd name="T4" fmla="*/ 115888 w 31"/>
                  <a:gd name="T5" fmla="*/ 67912 h 77"/>
                  <a:gd name="T6" fmla="*/ 115888 w 31"/>
                  <a:gd name="T7" fmla="*/ 237692 h 77"/>
                  <a:gd name="T8" fmla="*/ 100935 w 31"/>
                  <a:gd name="T9" fmla="*/ 279194 h 77"/>
                  <a:gd name="T10" fmla="*/ 59813 w 31"/>
                  <a:gd name="T11" fmla="*/ 290513 h 77"/>
                  <a:gd name="T12" fmla="*/ 7477 w 31"/>
                  <a:gd name="T13" fmla="*/ 271649 h 77"/>
                  <a:gd name="T14" fmla="*/ 0 w 31"/>
                  <a:gd name="T15" fmla="*/ 215055 h 77"/>
                  <a:gd name="T16" fmla="*/ 0 w 31"/>
                  <a:gd name="T17" fmla="*/ 79231 h 77"/>
                  <a:gd name="T18" fmla="*/ 11215 w 31"/>
                  <a:gd name="T19" fmla="*/ 22637 h 77"/>
                  <a:gd name="T20" fmla="*/ 63551 w 31"/>
                  <a:gd name="T21" fmla="*/ 0 h 77"/>
                  <a:gd name="T22" fmla="*/ 59813 w 31"/>
                  <a:gd name="T23" fmla="*/ 264103 h 77"/>
                  <a:gd name="T24" fmla="*/ 82243 w 31"/>
                  <a:gd name="T25" fmla="*/ 222601 h 77"/>
                  <a:gd name="T26" fmla="*/ 82243 w 31"/>
                  <a:gd name="T27" fmla="*/ 64139 h 77"/>
                  <a:gd name="T28" fmla="*/ 59813 w 31"/>
                  <a:gd name="T29" fmla="*/ 26410 h 77"/>
                  <a:gd name="T30" fmla="*/ 33645 w 31"/>
                  <a:gd name="T31" fmla="*/ 64139 h 77"/>
                  <a:gd name="T32" fmla="*/ 33645 w 31"/>
                  <a:gd name="T33" fmla="*/ 75458 h 77"/>
                  <a:gd name="T34" fmla="*/ 33645 w 31"/>
                  <a:gd name="T35" fmla="*/ 86777 h 77"/>
                  <a:gd name="T36" fmla="*/ 33645 w 31"/>
                  <a:gd name="T37" fmla="*/ 132051 h 77"/>
                  <a:gd name="T38" fmla="*/ 33645 w 31"/>
                  <a:gd name="T39" fmla="*/ 181099 h 77"/>
                  <a:gd name="T40" fmla="*/ 33645 w 31"/>
                  <a:gd name="T41" fmla="*/ 222601 h 77"/>
                  <a:gd name="T42" fmla="*/ 59813 w 31"/>
                  <a:gd name="T43" fmla="*/ 264103 h 77"/>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31" h="77">
                    <a:moveTo>
                      <a:pt x="17" y="0"/>
                    </a:moveTo>
                    <a:cubicBezTo>
                      <a:pt x="22" y="0"/>
                      <a:pt x="26" y="2"/>
                      <a:pt x="28" y="5"/>
                    </a:cubicBezTo>
                    <a:cubicBezTo>
                      <a:pt x="30" y="8"/>
                      <a:pt x="31" y="12"/>
                      <a:pt x="31" y="18"/>
                    </a:cubicBezTo>
                    <a:cubicBezTo>
                      <a:pt x="31" y="63"/>
                      <a:pt x="31" y="63"/>
                      <a:pt x="31" y="63"/>
                    </a:cubicBezTo>
                    <a:cubicBezTo>
                      <a:pt x="31" y="67"/>
                      <a:pt x="30" y="71"/>
                      <a:pt x="27" y="74"/>
                    </a:cubicBezTo>
                    <a:cubicBezTo>
                      <a:pt x="24" y="76"/>
                      <a:pt x="21" y="77"/>
                      <a:pt x="16" y="77"/>
                    </a:cubicBezTo>
                    <a:cubicBezTo>
                      <a:pt x="9" y="77"/>
                      <a:pt x="5" y="76"/>
                      <a:pt x="2" y="72"/>
                    </a:cubicBezTo>
                    <a:cubicBezTo>
                      <a:pt x="1" y="69"/>
                      <a:pt x="0" y="64"/>
                      <a:pt x="0" y="57"/>
                    </a:cubicBezTo>
                    <a:cubicBezTo>
                      <a:pt x="0" y="21"/>
                      <a:pt x="0" y="21"/>
                      <a:pt x="0" y="21"/>
                    </a:cubicBezTo>
                    <a:cubicBezTo>
                      <a:pt x="0" y="14"/>
                      <a:pt x="1" y="8"/>
                      <a:pt x="3" y="6"/>
                    </a:cubicBezTo>
                    <a:cubicBezTo>
                      <a:pt x="5" y="2"/>
                      <a:pt x="10" y="0"/>
                      <a:pt x="17" y="0"/>
                    </a:cubicBezTo>
                    <a:close/>
                    <a:moveTo>
                      <a:pt x="16" y="70"/>
                    </a:moveTo>
                    <a:cubicBezTo>
                      <a:pt x="20" y="70"/>
                      <a:pt x="22" y="66"/>
                      <a:pt x="22" y="59"/>
                    </a:cubicBezTo>
                    <a:cubicBezTo>
                      <a:pt x="22" y="17"/>
                      <a:pt x="22" y="17"/>
                      <a:pt x="22" y="17"/>
                    </a:cubicBezTo>
                    <a:cubicBezTo>
                      <a:pt x="22" y="10"/>
                      <a:pt x="20" y="7"/>
                      <a:pt x="16" y="7"/>
                    </a:cubicBezTo>
                    <a:cubicBezTo>
                      <a:pt x="11" y="7"/>
                      <a:pt x="9" y="11"/>
                      <a:pt x="9" y="17"/>
                    </a:cubicBezTo>
                    <a:cubicBezTo>
                      <a:pt x="9" y="20"/>
                      <a:pt x="9" y="20"/>
                      <a:pt x="9" y="20"/>
                    </a:cubicBezTo>
                    <a:cubicBezTo>
                      <a:pt x="9" y="23"/>
                      <a:pt x="9" y="23"/>
                      <a:pt x="9" y="23"/>
                    </a:cubicBezTo>
                    <a:cubicBezTo>
                      <a:pt x="9" y="35"/>
                      <a:pt x="9" y="35"/>
                      <a:pt x="9" y="35"/>
                    </a:cubicBezTo>
                    <a:cubicBezTo>
                      <a:pt x="9" y="48"/>
                      <a:pt x="9" y="48"/>
                      <a:pt x="9" y="48"/>
                    </a:cubicBezTo>
                    <a:cubicBezTo>
                      <a:pt x="9" y="59"/>
                      <a:pt x="9" y="59"/>
                      <a:pt x="9" y="59"/>
                    </a:cubicBezTo>
                    <a:cubicBezTo>
                      <a:pt x="9" y="66"/>
                      <a:pt x="11" y="70"/>
                      <a:pt x="16" y="70"/>
                    </a:cubicBezTo>
                    <a:close/>
                  </a:path>
                </a:pathLst>
              </a:custGeom>
              <a:solidFill>
                <a:srgbClr val="FFFFFF"/>
              </a:solidFill>
              <a:ln>
                <a:noFill/>
              </a:ln>
              <a:extLst>
                <a:ext uri="{91240B29-F687-4F45-9708-019B960494DF}">
                  <a14:hiddenLine xmlns:a14="http://schemas.microsoft.com/office/drawing/2010/main" w="15875">
                    <a:solidFill>
                      <a:srgbClr val="000000"/>
                    </a:solidFill>
                    <a:prstDash val="solid"/>
                    <a:miter lim="800000"/>
                    <a:headEnd/>
                    <a:tailEnd/>
                  </a14:hiddenLine>
                </a:ext>
              </a:extLst>
            </p:spPr>
            <p:txBody>
              <a:bodyPr/>
              <a:lstStyle/>
              <a:p>
                <a:pPr marL="0" marR="0" lvl="0" indent="0" algn="l" defTabSz="685800" rtl="0" eaLnBrk="1" fontAlgn="auto" latinLnBrk="0" hangingPunct="1">
                  <a:lnSpc>
                    <a:spcPct val="100000"/>
                  </a:lnSpc>
                  <a:spcBef>
                    <a:spcPts val="0"/>
                  </a:spcBef>
                  <a:spcAft>
                    <a:spcPts val="0"/>
                  </a:spcAft>
                  <a:buClrTx/>
                  <a:buSzTx/>
                  <a:buFontTx/>
                  <a:buNone/>
                  <a:defRPr/>
                </a:pPr>
                <a:endParaRPr kumimoji="0" lang="zh-CN" altLang="en-US" sz="1270" b="0" i="0" u="none" strike="noStrike" kern="1200" cap="none" spc="0" normalizeH="0" baseline="0" noProof="0">
                  <a:ln>
                    <a:noFill/>
                  </a:ln>
                  <a:solidFill>
                    <a:prstClr val="black"/>
                  </a:solidFill>
                  <a:effectLst/>
                  <a:uLnTx/>
                  <a:uFillTx/>
                  <a:latin typeface="等线"/>
                  <a:ea typeface="微软雅黑" panose="020B0503020204020204" charset="-122"/>
                  <a:cs typeface="+mn-cs"/>
                </a:endParaRPr>
              </a:p>
            </p:txBody>
          </p:sp>
          <p:sp>
            <p:nvSpPr>
              <p:cNvPr id="65604" name="Freeform 57"/>
              <p:cNvSpPr/>
              <p:nvPr/>
            </p:nvSpPr>
            <p:spPr bwMode="auto">
              <a:xfrm>
                <a:off x="5876951" y="2745340"/>
                <a:ext cx="68263" cy="287338"/>
              </a:xfrm>
              <a:custGeom>
                <a:avLst/>
                <a:gdLst>
                  <a:gd name="T0" fmla="*/ 0 w 18"/>
                  <a:gd name="T1" fmla="*/ 41588 h 76"/>
                  <a:gd name="T2" fmla="*/ 41716 w 18"/>
                  <a:gd name="T3" fmla="*/ 0 h 76"/>
                  <a:gd name="T4" fmla="*/ 68263 w 18"/>
                  <a:gd name="T5" fmla="*/ 0 h 76"/>
                  <a:gd name="T6" fmla="*/ 68263 w 18"/>
                  <a:gd name="T7" fmla="*/ 287338 h 76"/>
                  <a:gd name="T8" fmla="*/ 30339 w 18"/>
                  <a:gd name="T9" fmla="*/ 287338 h 76"/>
                  <a:gd name="T10" fmla="*/ 30339 w 18"/>
                  <a:gd name="T11" fmla="*/ 71835 h 76"/>
                  <a:gd name="T12" fmla="*/ 0 w 18"/>
                  <a:gd name="T13" fmla="*/ 71835 h 76"/>
                  <a:gd name="T14" fmla="*/ 0 w 18"/>
                  <a:gd name="T15" fmla="*/ 41588 h 76"/>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8" h="76">
                    <a:moveTo>
                      <a:pt x="0" y="11"/>
                    </a:moveTo>
                    <a:cubicBezTo>
                      <a:pt x="7" y="10"/>
                      <a:pt x="10" y="7"/>
                      <a:pt x="11" y="0"/>
                    </a:cubicBezTo>
                    <a:cubicBezTo>
                      <a:pt x="18" y="0"/>
                      <a:pt x="18" y="0"/>
                      <a:pt x="18" y="0"/>
                    </a:cubicBezTo>
                    <a:cubicBezTo>
                      <a:pt x="18" y="76"/>
                      <a:pt x="18" y="76"/>
                      <a:pt x="18" y="76"/>
                    </a:cubicBezTo>
                    <a:cubicBezTo>
                      <a:pt x="8" y="76"/>
                      <a:pt x="8" y="76"/>
                      <a:pt x="8" y="76"/>
                    </a:cubicBezTo>
                    <a:cubicBezTo>
                      <a:pt x="8" y="19"/>
                      <a:pt x="8" y="19"/>
                      <a:pt x="8" y="19"/>
                    </a:cubicBezTo>
                    <a:cubicBezTo>
                      <a:pt x="0" y="19"/>
                      <a:pt x="0" y="19"/>
                      <a:pt x="0" y="19"/>
                    </a:cubicBezTo>
                    <a:lnTo>
                      <a:pt x="0" y="11"/>
                    </a:lnTo>
                    <a:close/>
                  </a:path>
                </a:pathLst>
              </a:custGeom>
              <a:solidFill>
                <a:srgbClr val="FFFFFF"/>
              </a:solidFill>
              <a:ln>
                <a:noFill/>
              </a:ln>
              <a:extLst>
                <a:ext uri="{91240B29-F687-4F45-9708-019B960494DF}">
                  <a14:hiddenLine xmlns:a14="http://schemas.microsoft.com/office/drawing/2010/main" w="15875">
                    <a:solidFill>
                      <a:srgbClr val="000000"/>
                    </a:solidFill>
                    <a:prstDash val="solid"/>
                    <a:miter lim="800000"/>
                    <a:headEnd/>
                    <a:tailEnd/>
                  </a14:hiddenLine>
                </a:ext>
              </a:extLst>
            </p:spPr>
            <p:txBody>
              <a:bodyPr/>
              <a:lstStyle/>
              <a:p>
                <a:pPr marL="0" marR="0" lvl="0" indent="0" algn="l" defTabSz="685800" rtl="0" eaLnBrk="1" fontAlgn="auto" latinLnBrk="0" hangingPunct="1">
                  <a:lnSpc>
                    <a:spcPct val="100000"/>
                  </a:lnSpc>
                  <a:spcBef>
                    <a:spcPts val="0"/>
                  </a:spcBef>
                  <a:spcAft>
                    <a:spcPts val="0"/>
                  </a:spcAft>
                  <a:buClrTx/>
                  <a:buSzTx/>
                  <a:buFontTx/>
                  <a:buNone/>
                  <a:defRPr/>
                </a:pPr>
                <a:endParaRPr kumimoji="0" lang="zh-CN" altLang="en-US" sz="1270" b="0" i="0" u="none" strike="noStrike" kern="1200" cap="none" spc="0" normalizeH="0" baseline="0" noProof="0">
                  <a:ln>
                    <a:noFill/>
                  </a:ln>
                  <a:solidFill>
                    <a:prstClr val="black"/>
                  </a:solidFill>
                  <a:effectLst/>
                  <a:uLnTx/>
                  <a:uFillTx/>
                  <a:latin typeface="等线"/>
                  <a:ea typeface="微软雅黑" panose="020B0503020204020204" charset="-122"/>
                  <a:cs typeface="+mn-cs"/>
                </a:endParaRPr>
              </a:p>
            </p:txBody>
          </p:sp>
        </p:grpSp>
        <p:sp>
          <p:nvSpPr>
            <p:cNvPr id="65543" name="文本框 75"/>
            <p:cNvSpPr txBox="1">
              <a:spLocks noChangeArrowheads="1"/>
            </p:cNvSpPr>
            <p:nvPr/>
          </p:nvSpPr>
          <p:spPr bwMode="auto">
            <a:xfrm>
              <a:off x="989443" y="1957745"/>
              <a:ext cx="2101000" cy="4091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68271" tIns="34136" rIns="68271" bIns="34136">
              <a:spAutoFit/>
            </a:bodyPr>
            <a:lstStyle>
              <a:lvl1pPr>
                <a:defRPr>
                  <a:solidFill>
                    <a:schemeClr val="tx1"/>
                  </a:solidFill>
                  <a:latin typeface="Calibri" panose="020F0502020204030204" pitchFamily="34" charset="0"/>
                  <a:ea typeface="微软雅黑" panose="020B0503020204020204" charset="-122"/>
                </a:defRPr>
              </a:lvl1pPr>
              <a:lvl2pPr marL="742950" indent="-285750">
                <a:defRPr>
                  <a:solidFill>
                    <a:schemeClr val="tx1"/>
                  </a:solidFill>
                  <a:latin typeface="Calibri" panose="020F0502020204030204" pitchFamily="34" charset="0"/>
                  <a:ea typeface="微软雅黑" panose="020B0503020204020204" charset="-122"/>
                </a:defRPr>
              </a:lvl2pPr>
              <a:lvl3pPr marL="1143000" indent="-228600">
                <a:defRPr>
                  <a:solidFill>
                    <a:schemeClr val="tx1"/>
                  </a:solidFill>
                  <a:latin typeface="Calibri" panose="020F0502020204030204" pitchFamily="34" charset="0"/>
                  <a:ea typeface="微软雅黑" panose="020B0503020204020204" charset="-122"/>
                </a:defRPr>
              </a:lvl3pPr>
              <a:lvl4pPr marL="1600200" indent="-228600">
                <a:defRPr>
                  <a:solidFill>
                    <a:schemeClr val="tx1"/>
                  </a:solidFill>
                  <a:latin typeface="Calibri" panose="020F0502020204030204" pitchFamily="34" charset="0"/>
                  <a:ea typeface="微软雅黑" panose="020B0503020204020204" charset="-122"/>
                </a:defRPr>
              </a:lvl4pPr>
              <a:lvl5pPr marL="2057400" indent="-228600">
                <a:defRPr>
                  <a:solidFill>
                    <a:schemeClr val="tx1"/>
                  </a:solidFill>
                  <a:latin typeface="Calibri" panose="020F0502020204030204" pitchFamily="34" charset="0"/>
                  <a:ea typeface="微软雅黑" panose="020B0503020204020204" charset="-122"/>
                </a:defRPr>
              </a:lvl5pPr>
              <a:lvl6pPr marL="2514600" indent="-228600" fontAlgn="base">
                <a:spcBef>
                  <a:spcPct val="0"/>
                </a:spcBef>
                <a:spcAft>
                  <a:spcPct val="0"/>
                </a:spcAft>
                <a:defRPr>
                  <a:solidFill>
                    <a:schemeClr val="tx1"/>
                  </a:solidFill>
                  <a:latin typeface="Calibri" panose="020F0502020204030204" pitchFamily="34" charset="0"/>
                  <a:ea typeface="微软雅黑" panose="020B0503020204020204" charset="-122"/>
                </a:defRPr>
              </a:lvl6pPr>
              <a:lvl7pPr marL="2971800" indent="-228600" fontAlgn="base">
                <a:spcBef>
                  <a:spcPct val="0"/>
                </a:spcBef>
                <a:spcAft>
                  <a:spcPct val="0"/>
                </a:spcAft>
                <a:defRPr>
                  <a:solidFill>
                    <a:schemeClr val="tx1"/>
                  </a:solidFill>
                  <a:latin typeface="Calibri" panose="020F0502020204030204" pitchFamily="34" charset="0"/>
                  <a:ea typeface="微软雅黑" panose="020B0503020204020204" charset="-122"/>
                </a:defRPr>
              </a:lvl7pPr>
              <a:lvl8pPr marL="3429000" indent="-228600" fontAlgn="base">
                <a:spcBef>
                  <a:spcPct val="0"/>
                </a:spcBef>
                <a:spcAft>
                  <a:spcPct val="0"/>
                </a:spcAft>
                <a:defRPr>
                  <a:solidFill>
                    <a:schemeClr val="tx1"/>
                  </a:solidFill>
                  <a:latin typeface="Calibri" panose="020F0502020204030204" pitchFamily="34" charset="0"/>
                  <a:ea typeface="微软雅黑" panose="020B0503020204020204" charset="-122"/>
                </a:defRPr>
              </a:lvl8pPr>
              <a:lvl9pPr marL="3886200" indent="-228600" fontAlgn="base">
                <a:spcBef>
                  <a:spcPct val="0"/>
                </a:spcBef>
                <a:spcAft>
                  <a:spcPct val="0"/>
                </a:spcAft>
                <a:defRPr>
                  <a:solidFill>
                    <a:schemeClr val="tx1"/>
                  </a:solidFill>
                  <a:latin typeface="Calibri" panose="020F0502020204030204" pitchFamily="34" charset="0"/>
                  <a:ea typeface="微软雅黑" panose="020B0503020204020204" charset="-122"/>
                </a:defRPr>
              </a:lvl9pPr>
            </a:lstStyle>
            <a:p>
              <a:pPr marL="0" marR="0" lvl="0" indent="0" algn="ctr" defTabSz="685800" rtl="0" eaLnBrk="1" fontAlgn="auto" latinLnBrk="0" hangingPunct="1">
                <a:lnSpc>
                  <a:spcPct val="100000"/>
                </a:lnSpc>
                <a:spcBef>
                  <a:spcPts val="0"/>
                </a:spcBef>
                <a:spcAft>
                  <a:spcPts val="0"/>
                </a:spcAft>
                <a:buClrTx/>
                <a:buSzTx/>
                <a:buFontTx/>
                <a:buNone/>
                <a:defRPr/>
              </a:pPr>
              <a:r>
                <a:rPr kumimoji="0" lang="zh-CN" altLang="en-US" sz="2070" b="0" i="0" u="none" strike="noStrike" kern="1200" cap="none" spc="0" normalizeH="0" baseline="0" noProof="0">
                  <a:ln>
                    <a:noFill/>
                  </a:ln>
                  <a:solidFill>
                    <a:prstClr val="white"/>
                  </a:solidFill>
                  <a:effectLst/>
                  <a:uLnTx/>
                  <a:uFillTx/>
                  <a:latin typeface="Impact" panose="020B0806030902050204" pitchFamily="34" charset="0"/>
                  <a:ea typeface="微软雅黑" panose="020B0503020204020204" charset="-122"/>
                  <a:cs typeface="+mn-cs"/>
                </a:rPr>
                <a:t>语义化标签介绍</a:t>
              </a:r>
            </a:p>
          </p:txBody>
        </p:sp>
      </p:grpSp>
      <p:grpSp>
        <p:nvGrpSpPr>
          <p:cNvPr id="4" name="组合 3"/>
          <p:cNvGrpSpPr/>
          <p:nvPr/>
        </p:nvGrpSpPr>
        <p:grpSpPr>
          <a:xfrm>
            <a:off x="4798680" y="2835393"/>
            <a:ext cx="3533314" cy="933373"/>
            <a:chOff x="5101930" y="2980640"/>
            <a:chExt cx="3756600" cy="992357"/>
          </a:xfrm>
        </p:grpSpPr>
        <p:grpSp>
          <p:nvGrpSpPr>
            <p:cNvPr id="65567" name="组合 68"/>
            <p:cNvGrpSpPr/>
            <p:nvPr/>
          </p:nvGrpSpPr>
          <p:grpSpPr bwMode="auto">
            <a:xfrm>
              <a:off x="5101930" y="2980640"/>
              <a:ext cx="3756600" cy="992357"/>
              <a:chOff x="454610" y="5938966"/>
              <a:chExt cx="4711195" cy="1260000"/>
            </a:xfrm>
          </p:grpSpPr>
          <p:sp>
            <p:nvSpPr>
              <p:cNvPr id="65" name="圆角矩形 64"/>
              <p:cNvSpPr/>
              <p:nvPr/>
            </p:nvSpPr>
            <p:spPr>
              <a:xfrm>
                <a:off x="493911" y="6033762"/>
                <a:ext cx="4671894" cy="1073239"/>
              </a:xfrm>
              <a:prstGeom prst="roundRect">
                <a:avLst>
                  <a:gd name="adj" fmla="val 50000"/>
                </a:avLst>
              </a:prstGeom>
              <a:solidFill>
                <a:srgbClr val="F2EEDA"/>
              </a:solidFill>
              <a:ln w="15875" cap="flat">
                <a:gradFill flip="none" rotWithShape="1">
                  <a:gsLst>
                    <a:gs pos="0">
                      <a:srgbClr val="FFFFFF"/>
                    </a:gs>
                    <a:gs pos="100000">
                      <a:srgbClr val="C9C2B3"/>
                    </a:gs>
                  </a:gsLst>
                  <a:lin ang="2700000" scaled="1"/>
                  <a:tileRect/>
                </a:gradFill>
                <a:prstDash val="solid"/>
                <a:miter lim="800000"/>
              </a:ln>
              <a:effectLst>
                <a:outerShdw blurRad="279400" dist="152400" dir="2700000" sx="102000" sy="102000" algn="tl" rotWithShape="0">
                  <a:prstClr val="black">
                    <a:alpha val="38000"/>
                  </a:prstClr>
                </a:outerShdw>
              </a:effectLst>
            </p:spPr>
            <p:txBody>
              <a:bodyPr anchor="ctr"/>
              <a:lstStyle/>
              <a:p>
                <a:pPr marL="0" marR="0" lvl="0" indent="0" algn="ctr" defTabSz="685800" rtl="0" eaLnBrk="1" fontAlgn="auto" latinLnBrk="0" hangingPunct="1">
                  <a:lnSpc>
                    <a:spcPct val="100000"/>
                  </a:lnSpc>
                  <a:spcBef>
                    <a:spcPts val="0"/>
                  </a:spcBef>
                  <a:spcAft>
                    <a:spcPts val="0"/>
                  </a:spcAft>
                  <a:buClrTx/>
                  <a:buSzTx/>
                  <a:buFontTx/>
                  <a:buNone/>
                  <a:defRPr/>
                </a:pPr>
                <a:endParaRPr kumimoji="0" lang="zh-CN" altLang="en-US" sz="1270" b="0" i="0" u="none" strike="noStrike" kern="1200" cap="none" spc="0" normalizeH="0" baseline="0" noProof="0">
                  <a:ln>
                    <a:noFill/>
                  </a:ln>
                  <a:solidFill>
                    <a:prstClr val="black">
                      <a:lumMod val="65000"/>
                      <a:lumOff val="35000"/>
                    </a:prstClr>
                  </a:solidFill>
                  <a:effectLst/>
                  <a:uLnTx/>
                  <a:uFillTx/>
                  <a:latin typeface="等线"/>
                  <a:ea typeface="微软雅黑" panose="020B0503020204020204" charset="-122"/>
                  <a:cs typeface="+mn-cs"/>
                </a:endParaRPr>
              </a:p>
            </p:txBody>
          </p:sp>
          <p:sp>
            <p:nvSpPr>
              <p:cNvPr id="66" name="圆角矩形 65"/>
              <p:cNvSpPr/>
              <p:nvPr/>
            </p:nvSpPr>
            <p:spPr>
              <a:xfrm>
                <a:off x="639737" y="6132280"/>
                <a:ext cx="4414940" cy="873031"/>
              </a:xfrm>
              <a:prstGeom prst="roundRect">
                <a:avLst>
                  <a:gd name="adj" fmla="val 50000"/>
                </a:avLst>
              </a:prstGeom>
              <a:solidFill>
                <a:schemeClr val="accent4"/>
              </a:solidFill>
              <a:ln w="2222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685800" rtl="0" eaLnBrk="1" fontAlgn="auto" latinLnBrk="0" hangingPunct="1">
                  <a:lnSpc>
                    <a:spcPct val="100000"/>
                  </a:lnSpc>
                  <a:spcBef>
                    <a:spcPts val="0"/>
                  </a:spcBef>
                  <a:spcAft>
                    <a:spcPts val="0"/>
                  </a:spcAft>
                  <a:buClrTx/>
                  <a:buSzTx/>
                  <a:buFontTx/>
                  <a:buNone/>
                  <a:defRPr/>
                </a:pPr>
                <a:endParaRPr kumimoji="0" lang="zh-CN" altLang="en-US" sz="1270" b="0" i="0" u="none" strike="noStrike" kern="1200" cap="none" spc="0" normalizeH="0" baseline="0" noProof="0">
                  <a:ln>
                    <a:noFill/>
                  </a:ln>
                  <a:solidFill>
                    <a:prstClr val="white"/>
                  </a:solidFill>
                  <a:effectLst/>
                  <a:uLnTx/>
                  <a:uFillTx/>
                  <a:latin typeface="等线"/>
                  <a:ea typeface="微软雅黑" panose="020B0503020204020204" charset="-122"/>
                  <a:cs typeface="+mn-cs"/>
                </a:endParaRPr>
              </a:p>
            </p:txBody>
          </p:sp>
          <p:grpSp>
            <p:nvGrpSpPr>
              <p:cNvPr id="65590" name="组合 67"/>
              <p:cNvGrpSpPr/>
              <p:nvPr/>
            </p:nvGrpSpPr>
            <p:grpSpPr bwMode="auto">
              <a:xfrm>
                <a:off x="454610" y="5938966"/>
                <a:ext cx="1260000" cy="1260000"/>
                <a:chOff x="3934779" y="5938966"/>
                <a:chExt cx="1260000" cy="1260000"/>
              </a:xfrm>
            </p:grpSpPr>
            <p:pic>
              <p:nvPicPr>
                <p:cNvPr id="63" name="图片 62"/>
                <p:cNvPicPr>
                  <a:picLocks noChangeAspect="1"/>
                </p:cNvPicPr>
                <p:nvPr/>
              </p:nvPicPr>
              <p:blipFill>
                <a:blip r:embed="rId3" cstate="screen"/>
                <a:stretch>
                  <a:fillRect/>
                </a:stretch>
              </p:blipFill>
              <p:spPr>
                <a:xfrm>
                  <a:off x="3934164" y="5938626"/>
                  <a:ext cx="1260504" cy="1260340"/>
                </a:xfrm>
                <a:prstGeom prst="rect">
                  <a:avLst/>
                </a:prstGeom>
                <a:effectLst>
                  <a:outerShdw blurRad="279400" dist="152400" dir="2700000" sx="102000" sy="102000" algn="tl" rotWithShape="0">
                    <a:prstClr val="black">
                      <a:alpha val="28000"/>
                    </a:prstClr>
                  </a:outerShdw>
                </a:effectLst>
              </p:spPr>
            </p:pic>
            <p:sp>
              <p:nvSpPr>
                <p:cNvPr id="64" name="椭圆 63"/>
                <p:cNvSpPr/>
                <p:nvPr/>
              </p:nvSpPr>
              <p:spPr>
                <a:xfrm>
                  <a:off x="4064342" y="6068787"/>
                  <a:ext cx="1000148" cy="1000018"/>
                </a:xfrm>
                <a:prstGeom prst="ellipse">
                  <a:avLst/>
                </a:prstGeom>
                <a:solidFill>
                  <a:schemeClr val="accent4"/>
                </a:solidFill>
                <a:ln w="2222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685800" rtl="0" eaLnBrk="1" fontAlgn="auto" latinLnBrk="0" hangingPunct="1">
                    <a:lnSpc>
                      <a:spcPct val="100000"/>
                    </a:lnSpc>
                    <a:spcBef>
                      <a:spcPts val="0"/>
                    </a:spcBef>
                    <a:spcAft>
                      <a:spcPts val="0"/>
                    </a:spcAft>
                    <a:buClrTx/>
                    <a:buSzTx/>
                    <a:buFontTx/>
                    <a:buNone/>
                    <a:defRPr/>
                  </a:pPr>
                  <a:endParaRPr kumimoji="0" lang="zh-CN" altLang="en-US" sz="1270" b="0" i="0" u="none" strike="noStrike" kern="1200" cap="none" spc="0" normalizeH="0" baseline="0" noProof="0">
                    <a:ln>
                      <a:noFill/>
                    </a:ln>
                    <a:solidFill>
                      <a:prstClr val="white"/>
                    </a:solidFill>
                    <a:effectLst/>
                    <a:uLnTx/>
                    <a:uFillTx/>
                    <a:latin typeface="等线"/>
                    <a:ea typeface="微软雅黑" panose="020B0503020204020204" charset="-122"/>
                    <a:cs typeface="+mn-cs"/>
                  </a:endParaRPr>
                </a:p>
              </p:txBody>
            </p:sp>
          </p:grpSp>
        </p:grpSp>
        <p:grpSp>
          <p:nvGrpSpPr>
            <p:cNvPr id="65570" name="组合 5"/>
            <p:cNvGrpSpPr/>
            <p:nvPr/>
          </p:nvGrpSpPr>
          <p:grpSpPr bwMode="auto">
            <a:xfrm>
              <a:off x="5394691" y="3252124"/>
              <a:ext cx="731948" cy="643369"/>
              <a:chOff x="688976" y="7240588"/>
              <a:chExt cx="519113" cy="461963"/>
            </a:xfrm>
          </p:grpSpPr>
          <p:sp>
            <p:nvSpPr>
              <p:cNvPr id="7" name="Freeform 64"/>
              <p:cNvSpPr/>
              <p:nvPr/>
            </p:nvSpPr>
            <p:spPr bwMode="auto">
              <a:xfrm>
                <a:off x="708026" y="7245351"/>
                <a:ext cx="500063" cy="457200"/>
              </a:xfrm>
              <a:custGeom>
                <a:avLst/>
                <a:gdLst>
                  <a:gd name="T0" fmla="*/ 140 w 315"/>
                  <a:gd name="T1" fmla="*/ 288 h 288"/>
                  <a:gd name="T2" fmla="*/ 0 w 315"/>
                  <a:gd name="T3" fmla="*/ 176 h 288"/>
                  <a:gd name="T4" fmla="*/ 2 w 315"/>
                  <a:gd name="T5" fmla="*/ 14 h 288"/>
                  <a:gd name="T6" fmla="*/ 57 w 315"/>
                  <a:gd name="T7" fmla="*/ 9 h 288"/>
                  <a:gd name="T8" fmla="*/ 97 w 315"/>
                  <a:gd name="T9" fmla="*/ 57 h 288"/>
                  <a:gd name="T10" fmla="*/ 113 w 315"/>
                  <a:gd name="T11" fmla="*/ 9 h 288"/>
                  <a:gd name="T12" fmla="*/ 140 w 315"/>
                  <a:gd name="T13" fmla="*/ 0 h 288"/>
                  <a:gd name="T14" fmla="*/ 315 w 315"/>
                  <a:gd name="T15" fmla="*/ 150 h 288"/>
                  <a:gd name="T16" fmla="*/ 140 w 315"/>
                  <a:gd name="T17" fmla="*/ 288 h 2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15" h="288">
                    <a:moveTo>
                      <a:pt x="140" y="288"/>
                    </a:moveTo>
                    <a:lnTo>
                      <a:pt x="0" y="176"/>
                    </a:lnTo>
                    <a:lnTo>
                      <a:pt x="2" y="14"/>
                    </a:lnTo>
                    <a:lnTo>
                      <a:pt x="57" y="9"/>
                    </a:lnTo>
                    <a:lnTo>
                      <a:pt x="97" y="57"/>
                    </a:lnTo>
                    <a:lnTo>
                      <a:pt x="113" y="9"/>
                    </a:lnTo>
                    <a:lnTo>
                      <a:pt x="140" y="0"/>
                    </a:lnTo>
                    <a:lnTo>
                      <a:pt x="315" y="150"/>
                    </a:lnTo>
                    <a:lnTo>
                      <a:pt x="140" y="288"/>
                    </a:lnTo>
                    <a:close/>
                  </a:path>
                </a:pathLst>
              </a:custGeom>
              <a:gradFill flip="none" rotWithShape="1">
                <a:gsLst>
                  <a:gs pos="73000">
                    <a:srgbClr val="0D0D0D">
                      <a:alpha val="0"/>
                    </a:srgbClr>
                  </a:gs>
                  <a:gs pos="100000">
                    <a:schemeClr val="tx1">
                      <a:lumMod val="95000"/>
                      <a:lumOff val="5000"/>
                      <a:alpha val="0"/>
                    </a:schemeClr>
                  </a:gs>
                  <a:gs pos="0">
                    <a:schemeClr val="tx1">
                      <a:lumMod val="95000"/>
                      <a:lumOff val="5000"/>
                      <a:alpha val="55000"/>
                    </a:schemeClr>
                  </a:gs>
                </a:gsLst>
                <a:lin ang="2700000" scaled="1"/>
                <a:tileRect/>
              </a:gradFill>
              <a:ln>
                <a:noFill/>
              </a:ln>
            </p:spPr>
            <p:txBody>
              <a:bodyPr/>
              <a:lstStyle/>
              <a:p>
                <a:pPr marL="0" marR="0" lvl="0" indent="0" algn="l" defTabSz="685800" rtl="0" eaLnBrk="1" fontAlgn="auto" latinLnBrk="0" hangingPunct="1">
                  <a:lnSpc>
                    <a:spcPct val="100000"/>
                  </a:lnSpc>
                  <a:spcBef>
                    <a:spcPts val="0"/>
                  </a:spcBef>
                  <a:spcAft>
                    <a:spcPts val="0"/>
                  </a:spcAft>
                  <a:buClrTx/>
                  <a:buSzTx/>
                  <a:buFontTx/>
                  <a:buNone/>
                  <a:defRPr/>
                </a:pPr>
                <a:endParaRPr kumimoji="0" lang="zh-CN" altLang="en-US" sz="1270" b="0" i="0" u="none" strike="noStrike" kern="1200" cap="none" spc="0" normalizeH="0" baseline="0" noProof="0">
                  <a:ln>
                    <a:noFill/>
                  </a:ln>
                  <a:solidFill>
                    <a:prstClr val="black"/>
                  </a:solidFill>
                  <a:effectLst/>
                  <a:uLnTx/>
                  <a:uFillTx/>
                  <a:latin typeface="等线"/>
                  <a:ea typeface="微软雅黑" panose="020B0503020204020204" charset="-122"/>
                  <a:cs typeface="+mn-cs"/>
                </a:endParaRPr>
              </a:p>
            </p:txBody>
          </p:sp>
          <p:sp>
            <p:nvSpPr>
              <p:cNvPr id="65574" name="Freeform 65"/>
              <p:cNvSpPr>
                <a:spLocks noEditPoints="1"/>
              </p:cNvSpPr>
              <p:nvPr/>
            </p:nvSpPr>
            <p:spPr bwMode="auto">
              <a:xfrm>
                <a:off x="688976" y="7240588"/>
                <a:ext cx="115888" cy="295275"/>
              </a:xfrm>
              <a:custGeom>
                <a:avLst/>
                <a:gdLst>
                  <a:gd name="T0" fmla="*/ 63551 w 31"/>
                  <a:gd name="T1" fmla="*/ 0 h 78"/>
                  <a:gd name="T2" fmla="*/ 108411 w 31"/>
                  <a:gd name="T3" fmla="*/ 18928 h 78"/>
                  <a:gd name="T4" fmla="*/ 115888 w 31"/>
                  <a:gd name="T5" fmla="*/ 68140 h 78"/>
                  <a:gd name="T6" fmla="*/ 115888 w 31"/>
                  <a:gd name="T7" fmla="*/ 238491 h 78"/>
                  <a:gd name="T8" fmla="*/ 100935 w 31"/>
                  <a:gd name="T9" fmla="*/ 280133 h 78"/>
                  <a:gd name="T10" fmla="*/ 59813 w 31"/>
                  <a:gd name="T11" fmla="*/ 295275 h 78"/>
                  <a:gd name="T12" fmla="*/ 11215 w 31"/>
                  <a:gd name="T13" fmla="*/ 272562 h 78"/>
                  <a:gd name="T14" fmla="*/ 0 w 31"/>
                  <a:gd name="T15" fmla="*/ 215778 h 78"/>
                  <a:gd name="T16" fmla="*/ 0 w 31"/>
                  <a:gd name="T17" fmla="*/ 79497 h 78"/>
                  <a:gd name="T18" fmla="*/ 11215 w 31"/>
                  <a:gd name="T19" fmla="*/ 22713 h 78"/>
                  <a:gd name="T20" fmla="*/ 63551 w 31"/>
                  <a:gd name="T21" fmla="*/ 0 h 78"/>
                  <a:gd name="T22" fmla="*/ 59813 w 31"/>
                  <a:gd name="T23" fmla="*/ 264990 h 78"/>
                  <a:gd name="T24" fmla="*/ 85981 w 31"/>
                  <a:gd name="T25" fmla="*/ 227135 h 78"/>
                  <a:gd name="T26" fmla="*/ 85981 w 31"/>
                  <a:gd name="T27" fmla="*/ 64355 h 78"/>
                  <a:gd name="T28" fmla="*/ 59813 w 31"/>
                  <a:gd name="T29" fmla="*/ 26499 h 78"/>
                  <a:gd name="T30" fmla="*/ 33645 w 31"/>
                  <a:gd name="T31" fmla="*/ 64355 h 78"/>
                  <a:gd name="T32" fmla="*/ 33645 w 31"/>
                  <a:gd name="T33" fmla="*/ 75712 h 78"/>
                  <a:gd name="T34" fmla="*/ 33645 w 31"/>
                  <a:gd name="T35" fmla="*/ 87068 h 78"/>
                  <a:gd name="T36" fmla="*/ 33645 w 31"/>
                  <a:gd name="T37" fmla="*/ 136281 h 78"/>
                  <a:gd name="T38" fmla="*/ 33645 w 31"/>
                  <a:gd name="T39" fmla="*/ 181708 h 78"/>
                  <a:gd name="T40" fmla="*/ 33645 w 31"/>
                  <a:gd name="T41" fmla="*/ 223349 h 78"/>
                  <a:gd name="T42" fmla="*/ 59813 w 31"/>
                  <a:gd name="T43" fmla="*/ 264990 h 78"/>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31" h="78">
                    <a:moveTo>
                      <a:pt x="17" y="0"/>
                    </a:moveTo>
                    <a:cubicBezTo>
                      <a:pt x="22" y="0"/>
                      <a:pt x="26" y="2"/>
                      <a:pt x="29" y="5"/>
                    </a:cubicBezTo>
                    <a:cubicBezTo>
                      <a:pt x="31" y="8"/>
                      <a:pt x="31" y="12"/>
                      <a:pt x="31" y="18"/>
                    </a:cubicBezTo>
                    <a:cubicBezTo>
                      <a:pt x="31" y="63"/>
                      <a:pt x="31" y="63"/>
                      <a:pt x="31" y="63"/>
                    </a:cubicBezTo>
                    <a:cubicBezTo>
                      <a:pt x="31" y="67"/>
                      <a:pt x="30" y="71"/>
                      <a:pt x="27" y="74"/>
                    </a:cubicBezTo>
                    <a:cubicBezTo>
                      <a:pt x="25" y="76"/>
                      <a:pt x="21" y="78"/>
                      <a:pt x="16" y="78"/>
                    </a:cubicBezTo>
                    <a:cubicBezTo>
                      <a:pt x="10" y="78"/>
                      <a:pt x="5" y="76"/>
                      <a:pt x="3" y="72"/>
                    </a:cubicBezTo>
                    <a:cubicBezTo>
                      <a:pt x="1" y="69"/>
                      <a:pt x="0" y="64"/>
                      <a:pt x="0" y="57"/>
                    </a:cubicBezTo>
                    <a:cubicBezTo>
                      <a:pt x="0" y="21"/>
                      <a:pt x="0" y="21"/>
                      <a:pt x="0" y="21"/>
                    </a:cubicBezTo>
                    <a:cubicBezTo>
                      <a:pt x="0" y="14"/>
                      <a:pt x="1" y="9"/>
                      <a:pt x="3" y="6"/>
                    </a:cubicBezTo>
                    <a:cubicBezTo>
                      <a:pt x="5" y="2"/>
                      <a:pt x="10" y="0"/>
                      <a:pt x="17" y="0"/>
                    </a:cubicBezTo>
                    <a:close/>
                    <a:moveTo>
                      <a:pt x="16" y="70"/>
                    </a:moveTo>
                    <a:cubicBezTo>
                      <a:pt x="20" y="70"/>
                      <a:pt x="23" y="67"/>
                      <a:pt x="23" y="60"/>
                    </a:cubicBezTo>
                    <a:cubicBezTo>
                      <a:pt x="23" y="17"/>
                      <a:pt x="23" y="17"/>
                      <a:pt x="23" y="17"/>
                    </a:cubicBezTo>
                    <a:cubicBezTo>
                      <a:pt x="23" y="11"/>
                      <a:pt x="20" y="7"/>
                      <a:pt x="16" y="7"/>
                    </a:cubicBezTo>
                    <a:cubicBezTo>
                      <a:pt x="12" y="7"/>
                      <a:pt x="9" y="11"/>
                      <a:pt x="9" y="17"/>
                    </a:cubicBezTo>
                    <a:cubicBezTo>
                      <a:pt x="9" y="20"/>
                      <a:pt x="9" y="20"/>
                      <a:pt x="9" y="20"/>
                    </a:cubicBezTo>
                    <a:cubicBezTo>
                      <a:pt x="9" y="23"/>
                      <a:pt x="9" y="23"/>
                      <a:pt x="9" y="23"/>
                    </a:cubicBezTo>
                    <a:cubicBezTo>
                      <a:pt x="9" y="36"/>
                      <a:pt x="9" y="36"/>
                      <a:pt x="9" y="36"/>
                    </a:cubicBezTo>
                    <a:cubicBezTo>
                      <a:pt x="9" y="48"/>
                      <a:pt x="9" y="48"/>
                      <a:pt x="9" y="48"/>
                    </a:cubicBezTo>
                    <a:cubicBezTo>
                      <a:pt x="9" y="59"/>
                      <a:pt x="9" y="59"/>
                      <a:pt x="9" y="59"/>
                    </a:cubicBezTo>
                    <a:cubicBezTo>
                      <a:pt x="9" y="67"/>
                      <a:pt x="12" y="70"/>
                      <a:pt x="16" y="70"/>
                    </a:cubicBezTo>
                    <a:close/>
                  </a:path>
                </a:pathLst>
              </a:custGeom>
              <a:solidFill>
                <a:srgbClr val="FFFFFF"/>
              </a:solidFill>
              <a:ln>
                <a:noFill/>
              </a:ln>
              <a:extLst>
                <a:ext uri="{91240B29-F687-4F45-9708-019B960494DF}">
                  <a14:hiddenLine xmlns:a14="http://schemas.microsoft.com/office/drawing/2010/main" w="15875">
                    <a:solidFill>
                      <a:srgbClr val="000000"/>
                    </a:solidFill>
                    <a:prstDash val="solid"/>
                    <a:miter lim="800000"/>
                    <a:headEnd/>
                    <a:tailEnd/>
                  </a14:hiddenLine>
                </a:ext>
              </a:extLst>
            </p:spPr>
            <p:txBody>
              <a:bodyPr/>
              <a:lstStyle/>
              <a:p>
                <a:pPr marL="0" marR="0" lvl="0" indent="0" algn="l" defTabSz="685800" rtl="0" eaLnBrk="1" fontAlgn="auto" latinLnBrk="0" hangingPunct="1">
                  <a:lnSpc>
                    <a:spcPct val="100000"/>
                  </a:lnSpc>
                  <a:spcBef>
                    <a:spcPts val="0"/>
                  </a:spcBef>
                  <a:spcAft>
                    <a:spcPts val="0"/>
                  </a:spcAft>
                  <a:buClrTx/>
                  <a:buSzTx/>
                  <a:buFontTx/>
                  <a:buNone/>
                  <a:defRPr/>
                </a:pPr>
                <a:endParaRPr kumimoji="0" lang="zh-CN" altLang="en-US" sz="1270" b="0" i="0" u="none" strike="noStrike" kern="1200" cap="none" spc="0" normalizeH="0" baseline="0" noProof="0">
                  <a:ln>
                    <a:noFill/>
                  </a:ln>
                  <a:solidFill>
                    <a:prstClr val="black"/>
                  </a:solidFill>
                  <a:effectLst/>
                  <a:uLnTx/>
                  <a:uFillTx/>
                  <a:latin typeface="等线"/>
                  <a:ea typeface="微软雅黑" panose="020B0503020204020204" charset="-122"/>
                  <a:cs typeface="+mn-cs"/>
                </a:endParaRPr>
              </a:p>
            </p:txBody>
          </p:sp>
          <p:sp>
            <p:nvSpPr>
              <p:cNvPr id="65575" name="Freeform 66"/>
              <p:cNvSpPr>
                <a:spLocks noEditPoints="1"/>
              </p:cNvSpPr>
              <p:nvPr/>
            </p:nvSpPr>
            <p:spPr bwMode="auto">
              <a:xfrm>
                <a:off x="817563" y="7245351"/>
                <a:ext cx="134938" cy="287338"/>
              </a:xfrm>
              <a:custGeom>
                <a:avLst/>
                <a:gdLst>
                  <a:gd name="T0" fmla="*/ 63721 w 36"/>
                  <a:gd name="T1" fmla="*/ 0 h 76"/>
                  <a:gd name="T2" fmla="*/ 112448 w 36"/>
                  <a:gd name="T3" fmla="*/ 0 h 76"/>
                  <a:gd name="T4" fmla="*/ 112448 w 36"/>
                  <a:gd name="T5" fmla="*/ 192819 h 76"/>
                  <a:gd name="T6" fmla="*/ 134938 w 36"/>
                  <a:gd name="T7" fmla="*/ 192819 h 76"/>
                  <a:gd name="T8" fmla="*/ 134938 w 36"/>
                  <a:gd name="T9" fmla="*/ 219284 h 76"/>
                  <a:gd name="T10" fmla="*/ 112448 w 36"/>
                  <a:gd name="T11" fmla="*/ 219284 h 76"/>
                  <a:gd name="T12" fmla="*/ 112448 w 36"/>
                  <a:gd name="T13" fmla="*/ 287338 h 76"/>
                  <a:gd name="T14" fmla="*/ 78714 w 36"/>
                  <a:gd name="T15" fmla="*/ 287338 h 76"/>
                  <a:gd name="T16" fmla="*/ 78714 w 36"/>
                  <a:gd name="T17" fmla="*/ 219284 h 76"/>
                  <a:gd name="T18" fmla="*/ 0 w 36"/>
                  <a:gd name="T19" fmla="*/ 219284 h 76"/>
                  <a:gd name="T20" fmla="*/ 0 w 36"/>
                  <a:gd name="T21" fmla="*/ 192819 h 76"/>
                  <a:gd name="T22" fmla="*/ 63721 w 36"/>
                  <a:gd name="T23" fmla="*/ 0 h 76"/>
                  <a:gd name="T24" fmla="*/ 78714 w 36"/>
                  <a:gd name="T25" fmla="*/ 192819 h 76"/>
                  <a:gd name="T26" fmla="*/ 78714 w 36"/>
                  <a:gd name="T27" fmla="*/ 41588 h 76"/>
                  <a:gd name="T28" fmla="*/ 56224 w 36"/>
                  <a:gd name="T29" fmla="*/ 117204 h 76"/>
                  <a:gd name="T30" fmla="*/ 33735 w 36"/>
                  <a:gd name="T31" fmla="*/ 192819 h 76"/>
                  <a:gd name="T32" fmla="*/ 78714 w 36"/>
                  <a:gd name="T33" fmla="*/ 192819 h 7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36" h="76">
                    <a:moveTo>
                      <a:pt x="17" y="0"/>
                    </a:moveTo>
                    <a:cubicBezTo>
                      <a:pt x="30" y="0"/>
                      <a:pt x="30" y="0"/>
                      <a:pt x="30" y="0"/>
                    </a:cubicBezTo>
                    <a:cubicBezTo>
                      <a:pt x="30" y="51"/>
                      <a:pt x="30" y="51"/>
                      <a:pt x="30" y="51"/>
                    </a:cubicBezTo>
                    <a:cubicBezTo>
                      <a:pt x="36" y="51"/>
                      <a:pt x="36" y="51"/>
                      <a:pt x="36" y="51"/>
                    </a:cubicBezTo>
                    <a:cubicBezTo>
                      <a:pt x="36" y="58"/>
                      <a:pt x="36" y="58"/>
                      <a:pt x="36" y="58"/>
                    </a:cubicBezTo>
                    <a:cubicBezTo>
                      <a:pt x="30" y="58"/>
                      <a:pt x="30" y="58"/>
                      <a:pt x="30" y="58"/>
                    </a:cubicBezTo>
                    <a:cubicBezTo>
                      <a:pt x="30" y="76"/>
                      <a:pt x="30" y="76"/>
                      <a:pt x="30" y="76"/>
                    </a:cubicBezTo>
                    <a:cubicBezTo>
                      <a:pt x="21" y="76"/>
                      <a:pt x="21" y="76"/>
                      <a:pt x="21" y="76"/>
                    </a:cubicBezTo>
                    <a:cubicBezTo>
                      <a:pt x="21" y="58"/>
                      <a:pt x="21" y="58"/>
                      <a:pt x="21" y="58"/>
                    </a:cubicBezTo>
                    <a:cubicBezTo>
                      <a:pt x="0" y="58"/>
                      <a:pt x="0" y="58"/>
                      <a:pt x="0" y="58"/>
                    </a:cubicBezTo>
                    <a:cubicBezTo>
                      <a:pt x="0" y="51"/>
                      <a:pt x="0" y="51"/>
                      <a:pt x="0" y="51"/>
                    </a:cubicBezTo>
                    <a:lnTo>
                      <a:pt x="17" y="0"/>
                    </a:lnTo>
                    <a:close/>
                    <a:moveTo>
                      <a:pt x="21" y="51"/>
                    </a:moveTo>
                    <a:cubicBezTo>
                      <a:pt x="21" y="11"/>
                      <a:pt x="21" y="11"/>
                      <a:pt x="21" y="11"/>
                    </a:cubicBezTo>
                    <a:cubicBezTo>
                      <a:pt x="20" y="15"/>
                      <a:pt x="17" y="22"/>
                      <a:pt x="15" y="31"/>
                    </a:cubicBezTo>
                    <a:cubicBezTo>
                      <a:pt x="12" y="40"/>
                      <a:pt x="10" y="47"/>
                      <a:pt x="9" y="51"/>
                    </a:cubicBezTo>
                    <a:lnTo>
                      <a:pt x="21" y="51"/>
                    </a:lnTo>
                    <a:close/>
                  </a:path>
                </a:pathLst>
              </a:custGeom>
              <a:solidFill>
                <a:srgbClr val="FFFFFF"/>
              </a:solidFill>
              <a:ln>
                <a:noFill/>
              </a:ln>
              <a:extLst>
                <a:ext uri="{91240B29-F687-4F45-9708-019B960494DF}">
                  <a14:hiddenLine xmlns:a14="http://schemas.microsoft.com/office/drawing/2010/main" w="15875">
                    <a:solidFill>
                      <a:srgbClr val="000000"/>
                    </a:solidFill>
                    <a:prstDash val="solid"/>
                    <a:miter lim="800000"/>
                    <a:headEnd/>
                    <a:tailEnd/>
                  </a14:hiddenLine>
                </a:ext>
              </a:extLst>
            </p:spPr>
            <p:txBody>
              <a:bodyPr/>
              <a:lstStyle/>
              <a:p>
                <a:pPr marL="0" marR="0" lvl="0" indent="0" algn="l" defTabSz="685800" rtl="0" eaLnBrk="1" fontAlgn="auto" latinLnBrk="0" hangingPunct="1">
                  <a:lnSpc>
                    <a:spcPct val="100000"/>
                  </a:lnSpc>
                  <a:spcBef>
                    <a:spcPts val="0"/>
                  </a:spcBef>
                  <a:spcAft>
                    <a:spcPts val="0"/>
                  </a:spcAft>
                  <a:buClrTx/>
                  <a:buSzTx/>
                  <a:buFontTx/>
                  <a:buNone/>
                  <a:defRPr/>
                </a:pPr>
                <a:endParaRPr kumimoji="0" lang="zh-CN" altLang="en-US" sz="1270" b="0" i="0" u="none" strike="noStrike" kern="1200" cap="none" spc="0" normalizeH="0" baseline="0" noProof="0">
                  <a:ln>
                    <a:noFill/>
                  </a:ln>
                  <a:solidFill>
                    <a:prstClr val="black"/>
                  </a:solidFill>
                  <a:effectLst/>
                  <a:uLnTx/>
                  <a:uFillTx/>
                  <a:latin typeface="等线"/>
                  <a:ea typeface="微软雅黑" panose="020B0503020204020204" charset="-122"/>
                  <a:cs typeface="+mn-cs"/>
                </a:endParaRPr>
              </a:p>
            </p:txBody>
          </p:sp>
        </p:grpSp>
        <p:sp>
          <p:nvSpPr>
            <p:cNvPr id="65544" name="文本框 79"/>
            <p:cNvSpPr txBox="1">
              <a:spLocks noChangeArrowheads="1"/>
            </p:cNvSpPr>
            <p:nvPr/>
          </p:nvSpPr>
          <p:spPr bwMode="auto">
            <a:xfrm>
              <a:off x="6411148" y="3295411"/>
              <a:ext cx="2101000" cy="4091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68271" tIns="34136" rIns="68271" bIns="34136">
              <a:spAutoFit/>
            </a:bodyPr>
            <a:lstStyle>
              <a:lvl1pPr>
                <a:defRPr>
                  <a:solidFill>
                    <a:schemeClr val="tx1"/>
                  </a:solidFill>
                  <a:latin typeface="Calibri" panose="020F0502020204030204" pitchFamily="34" charset="0"/>
                  <a:ea typeface="微软雅黑" panose="020B0503020204020204" charset="-122"/>
                </a:defRPr>
              </a:lvl1pPr>
              <a:lvl2pPr marL="742950" indent="-285750">
                <a:defRPr>
                  <a:solidFill>
                    <a:schemeClr val="tx1"/>
                  </a:solidFill>
                  <a:latin typeface="Calibri" panose="020F0502020204030204" pitchFamily="34" charset="0"/>
                  <a:ea typeface="微软雅黑" panose="020B0503020204020204" charset="-122"/>
                </a:defRPr>
              </a:lvl2pPr>
              <a:lvl3pPr marL="1143000" indent="-228600">
                <a:defRPr>
                  <a:solidFill>
                    <a:schemeClr val="tx1"/>
                  </a:solidFill>
                  <a:latin typeface="Calibri" panose="020F0502020204030204" pitchFamily="34" charset="0"/>
                  <a:ea typeface="微软雅黑" panose="020B0503020204020204" charset="-122"/>
                </a:defRPr>
              </a:lvl3pPr>
              <a:lvl4pPr marL="1600200" indent="-228600">
                <a:defRPr>
                  <a:solidFill>
                    <a:schemeClr val="tx1"/>
                  </a:solidFill>
                  <a:latin typeface="Calibri" panose="020F0502020204030204" pitchFamily="34" charset="0"/>
                  <a:ea typeface="微软雅黑" panose="020B0503020204020204" charset="-122"/>
                </a:defRPr>
              </a:lvl4pPr>
              <a:lvl5pPr marL="2057400" indent="-228600">
                <a:defRPr>
                  <a:solidFill>
                    <a:schemeClr val="tx1"/>
                  </a:solidFill>
                  <a:latin typeface="Calibri" panose="020F0502020204030204" pitchFamily="34" charset="0"/>
                  <a:ea typeface="微软雅黑" panose="020B0503020204020204" charset="-122"/>
                </a:defRPr>
              </a:lvl5pPr>
              <a:lvl6pPr marL="2514600" indent="-228600" fontAlgn="base">
                <a:spcBef>
                  <a:spcPct val="0"/>
                </a:spcBef>
                <a:spcAft>
                  <a:spcPct val="0"/>
                </a:spcAft>
                <a:defRPr>
                  <a:solidFill>
                    <a:schemeClr val="tx1"/>
                  </a:solidFill>
                  <a:latin typeface="Calibri" panose="020F0502020204030204" pitchFamily="34" charset="0"/>
                  <a:ea typeface="微软雅黑" panose="020B0503020204020204" charset="-122"/>
                </a:defRPr>
              </a:lvl6pPr>
              <a:lvl7pPr marL="2971800" indent="-228600" fontAlgn="base">
                <a:spcBef>
                  <a:spcPct val="0"/>
                </a:spcBef>
                <a:spcAft>
                  <a:spcPct val="0"/>
                </a:spcAft>
                <a:defRPr>
                  <a:solidFill>
                    <a:schemeClr val="tx1"/>
                  </a:solidFill>
                  <a:latin typeface="Calibri" panose="020F0502020204030204" pitchFamily="34" charset="0"/>
                  <a:ea typeface="微软雅黑" panose="020B0503020204020204" charset="-122"/>
                </a:defRPr>
              </a:lvl7pPr>
              <a:lvl8pPr marL="3429000" indent="-228600" fontAlgn="base">
                <a:spcBef>
                  <a:spcPct val="0"/>
                </a:spcBef>
                <a:spcAft>
                  <a:spcPct val="0"/>
                </a:spcAft>
                <a:defRPr>
                  <a:solidFill>
                    <a:schemeClr val="tx1"/>
                  </a:solidFill>
                  <a:latin typeface="Calibri" panose="020F0502020204030204" pitchFamily="34" charset="0"/>
                  <a:ea typeface="微软雅黑" panose="020B0503020204020204" charset="-122"/>
                </a:defRPr>
              </a:lvl8pPr>
              <a:lvl9pPr marL="3886200" indent="-228600" fontAlgn="base">
                <a:spcBef>
                  <a:spcPct val="0"/>
                </a:spcBef>
                <a:spcAft>
                  <a:spcPct val="0"/>
                </a:spcAft>
                <a:defRPr>
                  <a:solidFill>
                    <a:schemeClr val="tx1"/>
                  </a:solidFill>
                  <a:latin typeface="Calibri" panose="020F0502020204030204" pitchFamily="34" charset="0"/>
                  <a:ea typeface="微软雅黑" panose="020B0503020204020204" charset="-122"/>
                </a:defRPr>
              </a:lvl9pPr>
            </a:lstStyle>
            <a:p>
              <a:pPr marL="0" marR="0" lvl="0" indent="0" algn="ctr" defTabSz="685800" rtl="0" eaLnBrk="1" fontAlgn="auto" latinLnBrk="0" hangingPunct="1">
                <a:lnSpc>
                  <a:spcPct val="100000"/>
                </a:lnSpc>
                <a:spcBef>
                  <a:spcPts val="0"/>
                </a:spcBef>
                <a:spcAft>
                  <a:spcPts val="0"/>
                </a:spcAft>
                <a:buClrTx/>
                <a:buSzTx/>
                <a:buFontTx/>
                <a:buNone/>
                <a:defRPr/>
              </a:pPr>
              <a:r>
                <a:rPr kumimoji="0" lang="zh-CN" altLang="en-US" sz="2070" b="0" i="0" u="none" strike="noStrike" kern="1200" cap="none" spc="0" normalizeH="0" baseline="0" noProof="0">
                  <a:ln>
                    <a:noFill/>
                  </a:ln>
                  <a:solidFill>
                    <a:prstClr val="white"/>
                  </a:solidFill>
                  <a:effectLst/>
                  <a:uLnTx/>
                  <a:uFillTx/>
                  <a:latin typeface="Impact" panose="020B0806030902050204" pitchFamily="34" charset="0"/>
                  <a:ea typeface="微软雅黑" panose="020B0503020204020204" charset="-122"/>
                  <a:cs typeface="+mn-cs"/>
                </a:rPr>
                <a:t>链接及脚本介绍</a:t>
              </a:r>
            </a:p>
          </p:txBody>
        </p:sp>
      </p:grpSp>
      <p:grpSp>
        <p:nvGrpSpPr>
          <p:cNvPr id="3" name="组合 2"/>
          <p:cNvGrpSpPr/>
          <p:nvPr/>
        </p:nvGrpSpPr>
        <p:grpSpPr>
          <a:xfrm>
            <a:off x="4781080" y="1616962"/>
            <a:ext cx="3533314" cy="933373"/>
            <a:chOff x="5083218" y="1685211"/>
            <a:chExt cx="3756600" cy="992357"/>
          </a:xfrm>
        </p:grpSpPr>
        <p:grpSp>
          <p:nvGrpSpPr>
            <p:cNvPr id="65566" name="组合 69"/>
            <p:cNvGrpSpPr/>
            <p:nvPr/>
          </p:nvGrpSpPr>
          <p:grpSpPr bwMode="auto">
            <a:xfrm>
              <a:off x="5083218" y="1685211"/>
              <a:ext cx="3756600" cy="992357"/>
              <a:chOff x="431142" y="4294153"/>
              <a:chExt cx="4711195" cy="1260000"/>
            </a:xfrm>
          </p:grpSpPr>
          <p:sp>
            <p:nvSpPr>
              <p:cNvPr id="58" name="圆角矩形 57"/>
              <p:cNvSpPr/>
              <p:nvPr/>
            </p:nvSpPr>
            <p:spPr>
              <a:xfrm>
                <a:off x="470443" y="4388949"/>
                <a:ext cx="4671894" cy="1073239"/>
              </a:xfrm>
              <a:prstGeom prst="roundRect">
                <a:avLst>
                  <a:gd name="adj" fmla="val 50000"/>
                </a:avLst>
              </a:prstGeom>
              <a:solidFill>
                <a:srgbClr val="F2EEDA"/>
              </a:solidFill>
              <a:ln w="15875" cap="flat">
                <a:gradFill flip="none" rotWithShape="1">
                  <a:gsLst>
                    <a:gs pos="0">
                      <a:srgbClr val="FFFFFF"/>
                    </a:gs>
                    <a:gs pos="100000">
                      <a:srgbClr val="C9C2B3"/>
                    </a:gs>
                  </a:gsLst>
                  <a:lin ang="2700000" scaled="1"/>
                  <a:tileRect/>
                </a:gradFill>
                <a:prstDash val="solid"/>
                <a:miter lim="800000"/>
              </a:ln>
              <a:effectLst>
                <a:outerShdw blurRad="279400" dist="152400" dir="2700000" sx="102000" sy="102000" algn="tl" rotWithShape="0">
                  <a:prstClr val="black">
                    <a:alpha val="38000"/>
                  </a:prstClr>
                </a:outerShdw>
              </a:effectLst>
            </p:spPr>
            <p:txBody>
              <a:bodyPr anchor="ctr"/>
              <a:lstStyle/>
              <a:p>
                <a:pPr marL="0" marR="0" lvl="0" indent="0" algn="ctr" defTabSz="685800" rtl="0" eaLnBrk="1" fontAlgn="auto" latinLnBrk="0" hangingPunct="1">
                  <a:lnSpc>
                    <a:spcPct val="100000"/>
                  </a:lnSpc>
                  <a:spcBef>
                    <a:spcPts val="0"/>
                  </a:spcBef>
                  <a:spcAft>
                    <a:spcPts val="0"/>
                  </a:spcAft>
                  <a:buClrTx/>
                  <a:buSzTx/>
                  <a:buFontTx/>
                  <a:buNone/>
                  <a:defRPr/>
                </a:pPr>
                <a:endParaRPr kumimoji="0" lang="zh-CN" altLang="en-US" sz="1270" b="0" i="0" u="none" strike="noStrike" kern="1200" cap="none" spc="0" normalizeH="0" baseline="0" noProof="0">
                  <a:ln>
                    <a:noFill/>
                  </a:ln>
                  <a:solidFill>
                    <a:prstClr val="black">
                      <a:lumMod val="65000"/>
                      <a:lumOff val="35000"/>
                    </a:prstClr>
                  </a:solidFill>
                  <a:effectLst/>
                  <a:uLnTx/>
                  <a:uFillTx/>
                  <a:latin typeface="等线"/>
                  <a:ea typeface="微软雅黑" panose="020B0503020204020204" charset="-122"/>
                  <a:cs typeface="+mn-cs"/>
                </a:endParaRPr>
              </a:p>
            </p:txBody>
          </p:sp>
          <p:sp>
            <p:nvSpPr>
              <p:cNvPr id="59" name="圆角矩形 58"/>
              <p:cNvSpPr/>
              <p:nvPr/>
            </p:nvSpPr>
            <p:spPr>
              <a:xfrm>
                <a:off x="617512" y="4487807"/>
                <a:ext cx="4413353" cy="873031"/>
              </a:xfrm>
              <a:prstGeom prst="roundRect">
                <a:avLst>
                  <a:gd name="adj" fmla="val 50000"/>
                </a:avLst>
              </a:prstGeom>
              <a:solidFill>
                <a:schemeClr val="accent2"/>
              </a:solidFill>
              <a:ln w="2222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685800" rtl="0" eaLnBrk="1" fontAlgn="auto" latinLnBrk="0" hangingPunct="1">
                  <a:lnSpc>
                    <a:spcPct val="100000"/>
                  </a:lnSpc>
                  <a:spcBef>
                    <a:spcPts val="0"/>
                  </a:spcBef>
                  <a:spcAft>
                    <a:spcPts val="0"/>
                  </a:spcAft>
                  <a:buClrTx/>
                  <a:buSzTx/>
                  <a:buFontTx/>
                  <a:buNone/>
                  <a:defRPr/>
                </a:pPr>
                <a:endParaRPr kumimoji="0" lang="zh-CN" altLang="en-US" sz="1270" b="0" i="0" u="none" strike="noStrike" kern="1200" cap="none" spc="0" normalizeH="0" baseline="0" noProof="0">
                  <a:ln>
                    <a:noFill/>
                  </a:ln>
                  <a:solidFill>
                    <a:prstClr val="white"/>
                  </a:solidFill>
                  <a:effectLst/>
                  <a:uLnTx/>
                  <a:uFillTx/>
                  <a:latin typeface="等线"/>
                  <a:ea typeface="微软雅黑" panose="020B0503020204020204" charset="-122"/>
                  <a:cs typeface="+mn-cs"/>
                </a:endParaRPr>
              </a:p>
            </p:txBody>
          </p:sp>
          <p:grpSp>
            <p:nvGrpSpPr>
              <p:cNvPr id="65597" name="组合 66"/>
              <p:cNvGrpSpPr/>
              <p:nvPr/>
            </p:nvGrpSpPr>
            <p:grpSpPr bwMode="auto">
              <a:xfrm>
                <a:off x="431142" y="4294153"/>
                <a:ext cx="1260000" cy="1260000"/>
                <a:chOff x="3911311" y="4294153"/>
                <a:chExt cx="1260000" cy="1260000"/>
              </a:xfrm>
            </p:grpSpPr>
            <p:pic>
              <p:nvPicPr>
                <p:cNvPr id="56" name="图片 55"/>
                <p:cNvPicPr>
                  <a:picLocks noChangeAspect="1"/>
                </p:cNvPicPr>
                <p:nvPr/>
              </p:nvPicPr>
              <p:blipFill>
                <a:blip r:embed="rId3" cstate="screen"/>
                <a:stretch>
                  <a:fillRect/>
                </a:stretch>
              </p:blipFill>
              <p:spPr>
                <a:xfrm>
                  <a:off x="3911939" y="4294153"/>
                  <a:ext cx="1260504" cy="1260340"/>
                </a:xfrm>
                <a:prstGeom prst="rect">
                  <a:avLst/>
                </a:prstGeom>
                <a:effectLst>
                  <a:outerShdw blurRad="279400" dist="152400" dir="2700000" sx="102000" sy="102000" algn="tl" rotWithShape="0">
                    <a:prstClr val="black">
                      <a:alpha val="28000"/>
                    </a:prstClr>
                  </a:outerShdw>
                </a:effectLst>
              </p:spPr>
            </p:pic>
            <p:sp>
              <p:nvSpPr>
                <p:cNvPr id="57" name="椭圆 56"/>
                <p:cNvSpPr/>
                <p:nvPr/>
              </p:nvSpPr>
              <p:spPr>
                <a:xfrm>
                  <a:off x="4042117" y="4424314"/>
                  <a:ext cx="1000148" cy="1000018"/>
                </a:xfrm>
                <a:prstGeom prst="ellipse">
                  <a:avLst/>
                </a:prstGeom>
                <a:solidFill>
                  <a:schemeClr val="accent2"/>
                </a:solidFill>
                <a:ln w="2222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685800" rtl="0" eaLnBrk="1" fontAlgn="auto" latinLnBrk="0" hangingPunct="1">
                    <a:lnSpc>
                      <a:spcPct val="100000"/>
                    </a:lnSpc>
                    <a:spcBef>
                      <a:spcPts val="0"/>
                    </a:spcBef>
                    <a:spcAft>
                      <a:spcPts val="0"/>
                    </a:spcAft>
                    <a:buClrTx/>
                    <a:buSzTx/>
                    <a:buFontTx/>
                    <a:buNone/>
                    <a:defRPr/>
                  </a:pPr>
                  <a:endParaRPr kumimoji="0" lang="zh-CN" altLang="en-US" sz="1270" b="0" i="0" u="none" strike="noStrike" kern="1200" cap="none" spc="0" normalizeH="0" baseline="0" noProof="0">
                    <a:ln>
                      <a:noFill/>
                    </a:ln>
                    <a:solidFill>
                      <a:prstClr val="white"/>
                    </a:solidFill>
                    <a:effectLst/>
                    <a:uLnTx/>
                    <a:uFillTx/>
                    <a:latin typeface="等线"/>
                    <a:ea typeface="微软雅黑" panose="020B0503020204020204" charset="-122"/>
                    <a:cs typeface="+mn-cs"/>
                  </a:endParaRPr>
                </a:p>
              </p:txBody>
            </p:sp>
          </p:grpSp>
        </p:grpSp>
        <p:grpSp>
          <p:nvGrpSpPr>
            <p:cNvPr id="65569" name="组合 34"/>
            <p:cNvGrpSpPr/>
            <p:nvPr/>
          </p:nvGrpSpPr>
          <p:grpSpPr bwMode="auto">
            <a:xfrm>
              <a:off x="5386857" y="1945983"/>
              <a:ext cx="720758" cy="641157"/>
              <a:chOff x="5405438" y="6815138"/>
              <a:chExt cx="511175" cy="460375"/>
            </a:xfrm>
          </p:grpSpPr>
          <p:sp>
            <p:nvSpPr>
              <p:cNvPr id="36" name="Freeform 61"/>
              <p:cNvSpPr/>
              <p:nvPr/>
            </p:nvSpPr>
            <p:spPr bwMode="auto">
              <a:xfrm>
                <a:off x="5424488" y="6821488"/>
                <a:ext cx="492125" cy="454025"/>
              </a:xfrm>
              <a:custGeom>
                <a:avLst/>
                <a:gdLst>
                  <a:gd name="T0" fmla="*/ 140 w 310"/>
                  <a:gd name="T1" fmla="*/ 286 h 286"/>
                  <a:gd name="T2" fmla="*/ 0 w 310"/>
                  <a:gd name="T3" fmla="*/ 172 h 286"/>
                  <a:gd name="T4" fmla="*/ 2 w 310"/>
                  <a:gd name="T5" fmla="*/ 12 h 286"/>
                  <a:gd name="T6" fmla="*/ 57 w 310"/>
                  <a:gd name="T7" fmla="*/ 7 h 286"/>
                  <a:gd name="T8" fmla="*/ 88 w 310"/>
                  <a:gd name="T9" fmla="*/ 41 h 286"/>
                  <a:gd name="T10" fmla="*/ 97 w 310"/>
                  <a:gd name="T11" fmla="*/ 7 h 286"/>
                  <a:gd name="T12" fmla="*/ 135 w 310"/>
                  <a:gd name="T13" fmla="*/ 0 h 286"/>
                  <a:gd name="T14" fmla="*/ 310 w 310"/>
                  <a:gd name="T15" fmla="*/ 150 h 286"/>
                  <a:gd name="T16" fmla="*/ 140 w 310"/>
                  <a:gd name="T17" fmla="*/ 286 h 2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10" h="286">
                    <a:moveTo>
                      <a:pt x="140" y="286"/>
                    </a:moveTo>
                    <a:lnTo>
                      <a:pt x="0" y="172"/>
                    </a:lnTo>
                    <a:lnTo>
                      <a:pt x="2" y="12"/>
                    </a:lnTo>
                    <a:lnTo>
                      <a:pt x="57" y="7"/>
                    </a:lnTo>
                    <a:lnTo>
                      <a:pt x="88" y="41"/>
                    </a:lnTo>
                    <a:lnTo>
                      <a:pt x="97" y="7"/>
                    </a:lnTo>
                    <a:lnTo>
                      <a:pt x="135" y="0"/>
                    </a:lnTo>
                    <a:lnTo>
                      <a:pt x="310" y="150"/>
                    </a:lnTo>
                    <a:lnTo>
                      <a:pt x="140" y="286"/>
                    </a:lnTo>
                    <a:close/>
                  </a:path>
                </a:pathLst>
              </a:custGeom>
              <a:gradFill flip="none" rotWithShape="1">
                <a:gsLst>
                  <a:gs pos="73000">
                    <a:srgbClr val="0D0D0D">
                      <a:alpha val="0"/>
                    </a:srgbClr>
                  </a:gs>
                  <a:gs pos="100000">
                    <a:schemeClr val="tx1">
                      <a:lumMod val="95000"/>
                      <a:lumOff val="5000"/>
                      <a:alpha val="0"/>
                    </a:schemeClr>
                  </a:gs>
                  <a:gs pos="0">
                    <a:schemeClr val="tx1">
                      <a:lumMod val="95000"/>
                      <a:lumOff val="5000"/>
                      <a:alpha val="55000"/>
                    </a:schemeClr>
                  </a:gs>
                </a:gsLst>
                <a:lin ang="2700000" scaled="1"/>
                <a:tileRect/>
              </a:gradFill>
              <a:ln>
                <a:noFill/>
              </a:ln>
            </p:spPr>
            <p:txBody>
              <a:bodyPr/>
              <a:lstStyle/>
              <a:p>
                <a:pPr marL="0" marR="0" lvl="0" indent="0" algn="l" defTabSz="685800" rtl="0" eaLnBrk="1" fontAlgn="auto" latinLnBrk="0" hangingPunct="1">
                  <a:lnSpc>
                    <a:spcPct val="100000"/>
                  </a:lnSpc>
                  <a:spcBef>
                    <a:spcPts val="0"/>
                  </a:spcBef>
                  <a:spcAft>
                    <a:spcPts val="0"/>
                  </a:spcAft>
                  <a:buClrTx/>
                  <a:buSzTx/>
                  <a:buFontTx/>
                  <a:buNone/>
                  <a:defRPr/>
                </a:pPr>
                <a:endParaRPr kumimoji="0" lang="zh-CN" altLang="en-US" sz="1270" b="0" i="0" u="none" strike="noStrike" kern="1200" cap="none" spc="0" normalizeH="0" baseline="0" noProof="0">
                  <a:ln>
                    <a:noFill/>
                  </a:ln>
                  <a:solidFill>
                    <a:prstClr val="black"/>
                  </a:solidFill>
                  <a:effectLst/>
                  <a:uLnTx/>
                  <a:uFillTx/>
                  <a:latin typeface="等线"/>
                  <a:ea typeface="微软雅黑" panose="020B0503020204020204" charset="-122"/>
                  <a:cs typeface="+mn-cs"/>
                </a:endParaRPr>
              </a:p>
            </p:txBody>
          </p:sp>
          <p:sp>
            <p:nvSpPr>
              <p:cNvPr id="65579" name="Freeform 62"/>
              <p:cNvSpPr>
                <a:spLocks noEditPoints="1"/>
              </p:cNvSpPr>
              <p:nvPr/>
            </p:nvSpPr>
            <p:spPr bwMode="auto">
              <a:xfrm>
                <a:off x="5405438" y="6815138"/>
                <a:ext cx="117475" cy="290513"/>
              </a:xfrm>
              <a:custGeom>
                <a:avLst/>
                <a:gdLst>
                  <a:gd name="T0" fmla="*/ 64422 w 31"/>
                  <a:gd name="T1" fmla="*/ 0 h 77"/>
                  <a:gd name="T2" fmla="*/ 109896 w 31"/>
                  <a:gd name="T3" fmla="*/ 18864 h 77"/>
                  <a:gd name="T4" fmla="*/ 117475 w 31"/>
                  <a:gd name="T5" fmla="*/ 67912 h 77"/>
                  <a:gd name="T6" fmla="*/ 117475 w 31"/>
                  <a:gd name="T7" fmla="*/ 233920 h 77"/>
                  <a:gd name="T8" fmla="*/ 102317 w 31"/>
                  <a:gd name="T9" fmla="*/ 275421 h 77"/>
                  <a:gd name="T10" fmla="*/ 60632 w 31"/>
                  <a:gd name="T11" fmla="*/ 290513 h 77"/>
                  <a:gd name="T12" fmla="*/ 11369 w 31"/>
                  <a:gd name="T13" fmla="*/ 271649 h 77"/>
                  <a:gd name="T14" fmla="*/ 0 w 31"/>
                  <a:gd name="T15" fmla="*/ 211282 h 77"/>
                  <a:gd name="T16" fmla="*/ 0 w 31"/>
                  <a:gd name="T17" fmla="*/ 79231 h 77"/>
                  <a:gd name="T18" fmla="*/ 11369 w 31"/>
                  <a:gd name="T19" fmla="*/ 18864 h 77"/>
                  <a:gd name="T20" fmla="*/ 64422 w 31"/>
                  <a:gd name="T21" fmla="*/ 0 h 77"/>
                  <a:gd name="T22" fmla="*/ 60632 w 31"/>
                  <a:gd name="T23" fmla="*/ 264103 h 77"/>
                  <a:gd name="T24" fmla="*/ 87159 w 31"/>
                  <a:gd name="T25" fmla="*/ 222601 h 77"/>
                  <a:gd name="T26" fmla="*/ 87159 w 31"/>
                  <a:gd name="T27" fmla="*/ 64139 h 77"/>
                  <a:gd name="T28" fmla="*/ 60632 w 31"/>
                  <a:gd name="T29" fmla="*/ 26410 h 77"/>
                  <a:gd name="T30" fmla="*/ 34106 w 31"/>
                  <a:gd name="T31" fmla="*/ 64139 h 77"/>
                  <a:gd name="T32" fmla="*/ 34106 w 31"/>
                  <a:gd name="T33" fmla="*/ 75458 h 77"/>
                  <a:gd name="T34" fmla="*/ 34106 w 31"/>
                  <a:gd name="T35" fmla="*/ 86777 h 77"/>
                  <a:gd name="T36" fmla="*/ 34106 w 31"/>
                  <a:gd name="T37" fmla="*/ 132051 h 77"/>
                  <a:gd name="T38" fmla="*/ 34106 w 31"/>
                  <a:gd name="T39" fmla="*/ 181099 h 77"/>
                  <a:gd name="T40" fmla="*/ 34106 w 31"/>
                  <a:gd name="T41" fmla="*/ 222601 h 77"/>
                  <a:gd name="T42" fmla="*/ 60632 w 31"/>
                  <a:gd name="T43" fmla="*/ 264103 h 77"/>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31" h="77">
                    <a:moveTo>
                      <a:pt x="17" y="0"/>
                    </a:moveTo>
                    <a:cubicBezTo>
                      <a:pt x="22" y="0"/>
                      <a:pt x="26" y="2"/>
                      <a:pt x="29" y="5"/>
                    </a:cubicBezTo>
                    <a:cubicBezTo>
                      <a:pt x="30" y="8"/>
                      <a:pt x="31" y="12"/>
                      <a:pt x="31" y="18"/>
                    </a:cubicBezTo>
                    <a:cubicBezTo>
                      <a:pt x="31" y="62"/>
                      <a:pt x="31" y="62"/>
                      <a:pt x="31" y="62"/>
                    </a:cubicBezTo>
                    <a:cubicBezTo>
                      <a:pt x="31" y="67"/>
                      <a:pt x="30" y="71"/>
                      <a:pt x="27" y="73"/>
                    </a:cubicBezTo>
                    <a:cubicBezTo>
                      <a:pt x="25" y="76"/>
                      <a:pt x="21" y="77"/>
                      <a:pt x="16" y="77"/>
                    </a:cubicBezTo>
                    <a:cubicBezTo>
                      <a:pt x="10" y="77"/>
                      <a:pt x="5" y="75"/>
                      <a:pt x="3" y="72"/>
                    </a:cubicBezTo>
                    <a:cubicBezTo>
                      <a:pt x="1" y="69"/>
                      <a:pt x="0" y="64"/>
                      <a:pt x="0" y="56"/>
                    </a:cubicBezTo>
                    <a:cubicBezTo>
                      <a:pt x="0" y="21"/>
                      <a:pt x="0" y="21"/>
                      <a:pt x="0" y="21"/>
                    </a:cubicBezTo>
                    <a:cubicBezTo>
                      <a:pt x="0" y="14"/>
                      <a:pt x="1" y="8"/>
                      <a:pt x="3" y="5"/>
                    </a:cubicBezTo>
                    <a:cubicBezTo>
                      <a:pt x="5" y="2"/>
                      <a:pt x="10" y="0"/>
                      <a:pt x="17" y="0"/>
                    </a:cubicBezTo>
                    <a:close/>
                    <a:moveTo>
                      <a:pt x="16" y="70"/>
                    </a:moveTo>
                    <a:cubicBezTo>
                      <a:pt x="20" y="70"/>
                      <a:pt x="23" y="66"/>
                      <a:pt x="23" y="59"/>
                    </a:cubicBezTo>
                    <a:cubicBezTo>
                      <a:pt x="23" y="17"/>
                      <a:pt x="23" y="17"/>
                      <a:pt x="23" y="17"/>
                    </a:cubicBezTo>
                    <a:cubicBezTo>
                      <a:pt x="23" y="10"/>
                      <a:pt x="20" y="7"/>
                      <a:pt x="16" y="7"/>
                    </a:cubicBezTo>
                    <a:cubicBezTo>
                      <a:pt x="12" y="7"/>
                      <a:pt x="9" y="10"/>
                      <a:pt x="9" y="17"/>
                    </a:cubicBezTo>
                    <a:cubicBezTo>
                      <a:pt x="9" y="20"/>
                      <a:pt x="9" y="20"/>
                      <a:pt x="9" y="20"/>
                    </a:cubicBezTo>
                    <a:cubicBezTo>
                      <a:pt x="9" y="23"/>
                      <a:pt x="9" y="23"/>
                      <a:pt x="9" y="23"/>
                    </a:cubicBezTo>
                    <a:cubicBezTo>
                      <a:pt x="9" y="35"/>
                      <a:pt x="9" y="35"/>
                      <a:pt x="9" y="35"/>
                    </a:cubicBezTo>
                    <a:cubicBezTo>
                      <a:pt x="9" y="48"/>
                      <a:pt x="9" y="48"/>
                      <a:pt x="9" y="48"/>
                    </a:cubicBezTo>
                    <a:cubicBezTo>
                      <a:pt x="9" y="59"/>
                      <a:pt x="9" y="59"/>
                      <a:pt x="9" y="59"/>
                    </a:cubicBezTo>
                    <a:cubicBezTo>
                      <a:pt x="9" y="66"/>
                      <a:pt x="12" y="70"/>
                      <a:pt x="16" y="70"/>
                    </a:cubicBezTo>
                    <a:close/>
                  </a:path>
                </a:pathLst>
              </a:custGeom>
              <a:solidFill>
                <a:srgbClr val="FFFFFF"/>
              </a:solidFill>
              <a:ln>
                <a:noFill/>
              </a:ln>
              <a:extLst>
                <a:ext uri="{91240B29-F687-4F45-9708-019B960494DF}">
                  <a14:hiddenLine xmlns:a14="http://schemas.microsoft.com/office/drawing/2010/main" w="15875">
                    <a:solidFill>
                      <a:srgbClr val="000000"/>
                    </a:solidFill>
                    <a:prstDash val="solid"/>
                    <a:miter lim="800000"/>
                    <a:headEnd/>
                    <a:tailEnd/>
                  </a14:hiddenLine>
                </a:ext>
              </a:extLst>
            </p:spPr>
            <p:txBody>
              <a:bodyPr/>
              <a:lstStyle/>
              <a:p>
                <a:pPr marL="0" marR="0" lvl="0" indent="0" algn="l" defTabSz="685800" rtl="0" eaLnBrk="1" fontAlgn="auto" latinLnBrk="0" hangingPunct="1">
                  <a:lnSpc>
                    <a:spcPct val="100000"/>
                  </a:lnSpc>
                  <a:spcBef>
                    <a:spcPts val="0"/>
                  </a:spcBef>
                  <a:spcAft>
                    <a:spcPts val="0"/>
                  </a:spcAft>
                  <a:buClrTx/>
                  <a:buSzTx/>
                  <a:buFontTx/>
                  <a:buNone/>
                  <a:defRPr/>
                </a:pPr>
                <a:endParaRPr kumimoji="0" lang="zh-CN" altLang="en-US" sz="1270" b="0" i="0" u="none" strike="noStrike" kern="1200" cap="none" spc="0" normalizeH="0" baseline="0" noProof="0">
                  <a:ln>
                    <a:noFill/>
                  </a:ln>
                  <a:solidFill>
                    <a:prstClr val="black"/>
                  </a:solidFill>
                  <a:effectLst/>
                  <a:uLnTx/>
                  <a:uFillTx/>
                  <a:latin typeface="等线"/>
                  <a:ea typeface="微软雅黑" panose="020B0503020204020204" charset="-122"/>
                  <a:cs typeface="+mn-cs"/>
                </a:endParaRPr>
              </a:p>
            </p:txBody>
          </p:sp>
          <p:sp>
            <p:nvSpPr>
              <p:cNvPr id="65580" name="Freeform 63"/>
              <p:cNvSpPr/>
              <p:nvPr/>
            </p:nvSpPr>
            <p:spPr bwMode="auto">
              <a:xfrm>
                <a:off x="5545138" y="6815138"/>
                <a:ext cx="112713" cy="290513"/>
              </a:xfrm>
              <a:custGeom>
                <a:avLst/>
                <a:gdLst>
                  <a:gd name="T0" fmla="*/ 33814 w 30"/>
                  <a:gd name="T1" fmla="*/ 203736 h 77"/>
                  <a:gd name="T2" fmla="*/ 33814 w 30"/>
                  <a:gd name="T3" fmla="*/ 233920 h 77"/>
                  <a:gd name="T4" fmla="*/ 37571 w 30"/>
                  <a:gd name="T5" fmla="*/ 256557 h 77"/>
                  <a:gd name="T6" fmla="*/ 60114 w 30"/>
                  <a:gd name="T7" fmla="*/ 264103 h 77"/>
                  <a:gd name="T8" fmla="*/ 78899 w 30"/>
                  <a:gd name="T9" fmla="*/ 245238 h 77"/>
                  <a:gd name="T10" fmla="*/ 78899 w 30"/>
                  <a:gd name="T11" fmla="*/ 218828 h 77"/>
                  <a:gd name="T12" fmla="*/ 78899 w 30"/>
                  <a:gd name="T13" fmla="*/ 196191 h 77"/>
                  <a:gd name="T14" fmla="*/ 75142 w 30"/>
                  <a:gd name="T15" fmla="*/ 162235 h 77"/>
                  <a:gd name="T16" fmla="*/ 45085 w 30"/>
                  <a:gd name="T17" fmla="*/ 147143 h 77"/>
                  <a:gd name="T18" fmla="*/ 37571 w 30"/>
                  <a:gd name="T19" fmla="*/ 147143 h 77"/>
                  <a:gd name="T20" fmla="*/ 26300 w 30"/>
                  <a:gd name="T21" fmla="*/ 150916 h 77"/>
                  <a:gd name="T22" fmla="*/ 26300 w 30"/>
                  <a:gd name="T23" fmla="*/ 116960 h 77"/>
                  <a:gd name="T24" fmla="*/ 33814 w 30"/>
                  <a:gd name="T25" fmla="*/ 116960 h 77"/>
                  <a:gd name="T26" fmla="*/ 71385 w 30"/>
                  <a:gd name="T27" fmla="*/ 83004 h 77"/>
                  <a:gd name="T28" fmla="*/ 71385 w 30"/>
                  <a:gd name="T29" fmla="*/ 52821 h 77"/>
                  <a:gd name="T30" fmla="*/ 52599 w 30"/>
                  <a:gd name="T31" fmla="*/ 26410 h 77"/>
                  <a:gd name="T32" fmla="*/ 33814 w 30"/>
                  <a:gd name="T33" fmla="*/ 56593 h 77"/>
                  <a:gd name="T34" fmla="*/ 33814 w 30"/>
                  <a:gd name="T35" fmla="*/ 64139 h 77"/>
                  <a:gd name="T36" fmla="*/ 33814 w 30"/>
                  <a:gd name="T37" fmla="*/ 71685 h 77"/>
                  <a:gd name="T38" fmla="*/ 0 w 30"/>
                  <a:gd name="T39" fmla="*/ 71685 h 77"/>
                  <a:gd name="T40" fmla="*/ 0 w 30"/>
                  <a:gd name="T41" fmla="*/ 45275 h 77"/>
                  <a:gd name="T42" fmla="*/ 56357 w 30"/>
                  <a:gd name="T43" fmla="*/ 0 h 77"/>
                  <a:gd name="T44" fmla="*/ 108956 w 30"/>
                  <a:gd name="T45" fmla="*/ 49048 h 77"/>
                  <a:gd name="T46" fmla="*/ 108956 w 30"/>
                  <a:gd name="T47" fmla="*/ 64139 h 77"/>
                  <a:gd name="T48" fmla="*/ 108956 w 30"/>
                  <a:gd name="T49" fmla="*/ 75458 h 77"/>
                  <a:gd name="T50" fmla="*/ 82656 w 30"/>
                  <a:gd name="T51" fmla="*/ 128278 h 77"/>
                  <a:gd name="T52" fmla="*/ 105199 w 30"/>
                  <a:gd name="T53" fmla="*/ 147143 h 77"/>
                  <a:gd name="T54" fmla="*/ 112713 w 30"/>
                  <a:gd name="T55" fmla="*/ 181099 h 77"/>
                  <a:gd name="T56" fmla="*/ 112713 w 30"/>
                  <a:gd name="T57" fmla="*/ 241465 h 77"/>
                  <a:gd name="T58" fmla="*/ 52599 w 30"/>
                  <a:gd name="T59" fmla="*/ 290513 h 77"/>
                  <a:gd name="T60" fmla="*/ 0 w 30"/>
                  <a:gd name="T61" fmla="*/ 241465 h 77"/>
                  <a:gd name="T62" fmla="*/ 0 w 30"/>
                  <a:gd name="T63" fmla="*/ 203736 h 77"/>
                  <a:gd name="T64" fmla="*/ 33814 w 30"/>
                  <a:gd name="T65" fmla="*/ 203736 h 77"/>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30" h="77">
                    <a:moveTo>
                      <a:pt x="9" y="54"/>
                    </a:moveTo>
                    <a:cubicBezTo>
                      <a:pt x="9" y="62"/>
                      <a:pt x="9" y="62"/>
                      <a:pt x="9" y="62"/>
                    </a:cubicBezTo>
                    <a:cubicBezTo>
                      <a:pt x="9" y="65"/>
                      <a:pt x="9" y="67"/>
                      <a:pt x="10" y="68"/>
                    </a:cubicBezTo>
                    <a:cubicBezTo>
                      <a:pt x="11" y="69"/>
                      <a:pt x="13" y="70"/>
                      <a:pt x="16" y="70"/>
                    </a:cubicBezTo>
                    <a:cubicBezTo>
                      <a:pt x="18" y="70"/>
                      <a:pt x="20" y="68"/>
                      <a:pt x="21" y="65"/>
                    </a:cubicBezTo>
                    <a:cubicBezTo>
                      <a:pt x="21" y="64"/>
                      <a:pt x="21" y="62"/>
                      <a:pt x="21" y="58"/>
                    </a:cubicBezTo>
                    <a:cubicBezTo>
                      <a:pt x="21" y="52"/>
                      <a:pt x="21" y="52"/>
                      <a:pt x="21" y="52"/>
                    </a:cubicBezTo>
                    <a:cubicBezTo>
                      <a:pt x="21" y="48"/>
                      <a:pt x="21" y="45"/>
                      <a:pt x="20" y="43"/>
                    </a:cubicBezTo>
                    <a:cubicBezTo>
                      <a:pt x="18" y="41"/>
                      <a:pt x="16" y="39"/>
                      <a:pt x="12" y="39"/>
                    </a:cubicBezTo>
                    <a:cubicBezTo>
                      <a:pt x="11" y="39"/>
                      <a:pt x="11" y="39"/>
                      <a:pt x="10" y="39"/>
                    </a:cubicBezTo>
                    <a:cubicBezTo>
                      <a:pt x="9" y="39"/>
                      <a:pt x="8" y="40"/>
                      <a:pt x="7" y="40"/>
                    </a:cubicBezTo>
                    <a:cubicBezTo>
                      <a:pt x="7" y="31"/>
                      <a:pt x="7" y="31"/>
                      <a:pt x="7" y="31"/>
                    </a:cubicBezTo>
                    <a:cubicBezTo>
                      <a:pt x="9" y="31"/>
                      <a:pt x="9" y="31"/>
                      <a:pt x="9" y="31"/>
                    </a:cubicBezTo>
                    <a:cubicBezTo>
                      <a:pt x="16" y="31"/>
                      <a:pt x="19" y="28"/>
                      <a:pt x="19" y="22"/>
                    </a:cubicBezTo>
                    <a:cubicBezTo>
                      <a:pt x="19" y="14"/>
                      <a:pt x="19" y="14"/>
                      <a:pt x="19" y="14"/>
                    </a:cubicBezTo>
                    <a:cubicBezTo>
                      <a:pt x="19" y="9"/>
                      <a:pt x="18" y="7"/>
                      <a:pt x="14" y="7"/>
                    </a:cubicBezTo>
                    <a:cubicBezTo>
                      <a:pt x="11" y="7"/>
                      <a:pt x="9" y="10"/>
                      <a:pt x="9" y="15"/>
                    </a:cubicBezTo>
                    <a:cubicBezTo>
                      <a:pt x="9" y="17"/>
                      <a:pt x="9" y="17"/>
                      <a:pt x="9" y="17"/>
                    </a:cubicBezTo>
                    <a:cubicBezTo>
                      <a:pt x="9" y="19"/>
                      <a:pt x="9" y="19"/>
                      <a:pt x="9" y="19"/>
                    </a:cubicBezTo>
                    <a:cubicBezTo>
                      <a:pt x="0" y="19"/>
                      <a:pt x="0" y="19"/>
                      <a:pt x="0" y="19"/>
                    </a:cubicBezTo>
                    <a:cubicBezTo>
                      <a:pt x="0" y="12"/>
                      <a:pt x="0" y="12"/>
                      <a:pt x="0" y="12"/>
                    </a:cubicBezTo>
                    <a:cubicBezTo>
                      <a:pt x="0" y="4"/>
                      <a:pt x="5" y="0"/>
                      <a:pt x="15" y="0"/>
                    </a:cubicBezTo>
                    <a:cubicBezTo>
                      <a:pt x="24" y="0"/>
                      <a:pt x="29" y="4"/>
                      <a:pt x="29" y="13"/>
                    </a:cubicBezTo>
                    <a:cubicBezTo>
                      <a:pt x="29" y="17"/>
                      <a:pt x="29" y="17"/>
                      <a:pt x="29" y="17"/>
                    </a:cubicBezTo>
                    <a:cubicBezTo>
                      <a:pt x="29" y="20"/>
                      <a:pt x="29" y="20"/>
                      <a:pt x="29" y="20"/>
                    </a:cubicBezTo>
                    <a:cubicBezTo>
                      <a:pt x="29" y="27"/>
                      <a:pt x="26" y="31"/>
                      <a:pt x="22" y="34"/>
                    </a:cubicBezTo>
                    <a:cubicBezTo>
                      <a:pt x="25" y="35"/>
                      <a:pt x="27" y="36"/>
                      <a:pt x="28" y="39"/>
                    </a:cubicBezTo>
                    <a:cubicBezTo>
                      <a:pt x="29" y="41"/>
                      <a:pt x="30" y="44"/>
                      <a:pt x="30" y="48"/>
                    </a:cubicBezTo>
                    <a:cubicBezTo>
                      <a:pt x="30" y="64"/>
                      <a:pt x="30" y="64"/>
                      <a:pt x="30" y="64"/>
                    </a:cubicBezTo>
                    <a:cubicBezTo>
                      <a:pt x="30" y="73"/>
                      <a:pt x="25" y="77"/>
                      <a:pt x="14" y="77"/>
                    </a:cubicBezTo>
                    <a:cubicBezTo>
                      <a:pt x="5" y="77"/>
                      <a:pt x="0" y="73"/>
                      <a:pt x="0" y="64"/>
                    </a:cubicBezTo>
                    <a:cubicBezTo>
                      <a:pt x="0" y="54"/>
                      <a:pt x="0" y="54"/>
                      <a:pt x="0" y="54"/>
                    </a:cubicBezTo>
                    <a:lnTo>
                      <a:pt x="9" y="54"/>
                    </a:lnTo>
                    <a:close/>
                  </a:path>
                </a:pathLst>
              </a:custGeom>
              <a:solidFill>
                <a:srgbClr val="FFFFFF"/>
              </a:solidFill>
              <a:ln>
                <a:noFill/>
              </a:ln>
              <a:extLst>
                <a:ext uri="{91240B29-F687-4F45-9708-019B960494DF}">
                  <a14:hiddenLine xmlns:a14="http://schemas.microsoft.com/office/drawing/2010/main" w="15875">
                    <a:solidFill>
                      <a:srgbClr val="000000"/>
                    </a:solidFill>
                    <a:prstDash val="solid"/>
                    <a:miter lim="800000"/>
                    <a:headEnd/>
                    <a:tailEnd/>
                  </a14:hiddenLine>
                </a:ext>
              </a:extLst>
            </p:spPr>
            <p:txBody>
              <a:bodyPr/>
              <a:lstStyle/>
              <a:p>
                <a:pPr marL="0" marR="0" lvl="0" indent="0" algn="l" defTabSz="685800" rtl="0" eaLnBrk="1" fontAlgn="auto" latinLnBrk="0" hangingPunct="1">
                  <a:lnSpc>
                    <a:spcPct val="100000"/>
                  </a:lnSpc>
                  <a:spcBef>
                    <a:spcPts val="0"/>
                  </a:spcBef>
                  <a:spcAft>
                    <a:spcPts val="0"/>
                  </a:spcAft>
                  <a:buClrTx/>
                  <a:buSzTx/>
                  <a:buFontTx/>
                  <a:buNone/>
                  <a:defRPr/>
                </a:pPr>
                <a:endParaRPr kumimoji="0" lang="zh-CN" altLang="en-US" sz="1270" b="0" i="0" u="none" strike="noStrike" kern="1200" cap="none" spc="0" normalizeH="0" baseline="0" noProof="0">
                  <a:ln>
                    <a:noFill/>
                  </a:ln>
                  <a:solidFill>
                    <a:prstClr val="black"/>
                  </a:solidFill>
                  <a:effectLst/>
                  <a:uLnTx/>
                  <a:uFillTx/>
                  <a:latin typeface="等线"/>
                  <a:ea typeface="微软雅黑" panose="020B0503020204020204" charset="-122"/>
                  <a:cs typeface="+mn-cs"/>
                </a:endParaRPr>
              </a:p>
            </p:txBody>
          </p:sp>
        </p:grpSp>
        <p:sp>
          <p:nvSpPr>
            <p:cNvPr id="65545" name="文本框 78"/>
            <p:cNvSpPr txBox="1">
              <a:spLocks noChangeArrowheads="1"/>
            </p:cNvSpPr>
            <p:nvPr/>
          </p:nvSpPr>
          <p:spPr bwMode="auto">
            <a:xfrm>
              <a:off x="6550898" y="1957745"/>
              <a:ext cx="1821497" cy="4091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68271" tIns="34136" rIns="68271" bIns="34136">
              <a:spAutoFit/>
            </a:bodyPr>
            <a:lstStyle>
              <a:lvl1pPr>
                <a:defRPr>
                  <a:solidFill>
                    <a:schemeClr val="tx1"/>
                  </a:solidFill>
                  <a:latin typeface="Calibri" panose="020F0502020204030204" pitchFamily="34" charset="0"/>
                  <a:ea typeface="微软雅黑" panose="020B0503020204020204" charset="-122"/>
                </a:defRPr>
              </a:lvl1pPr>
              <a:lvl2pPr marL="742950" indent="-285750">
                <a:defRPr>
                  <a:solidFill>
                    <a:schemeClr val="tx1"/>
                  </a:solidFill>
                  <a:latin typeface="Calibri" panose="020F0502020204030204" pitchFamily="34" charset="0"/>
                  <a:ea typeface="微软雅黑" panose="020B0503020204020204" charset="-122"/>
                </a:defRPr>
              </a:lvl2pPr>
              <a:lvl3pPr marL="1143000" indent="-228600">
                <a:defRPr>
                  <a:solidFill>
                    <a:schemeClr val="tx1"/>
                  </a:solidFill>
                  <a:latin typeface="Calibri" panose="020F0502020204030204" pitchFamily="34" charset="0"/>
                  <a:ea typeface="微软雅黑" panose="020B0503020204020204" charset="-122"/>
                </a:defRPr>
              </a:lvl3pPr>
              <a:lvl4pPr marL="1600200" indent="-228600">
                <a:defRPr>
                  <a:solidFill>
                    <a:schemeClr val="tx1"/>
                  </a:solidFill>
                  <a:latin typeface="Calibri" panose="020F0502020204030204" pitchFamily="34" charset="0"/>
                  <a:ea typeface="微软雅黑" panose="020B0503020204020204" charset="-122"/>
                </a:defRPr>
              </a:lvl4pPr>
              <a:lvl5pPr marL="2057400" indent="-228600">
                <a:defRPr>
                  <a:solidFill>
                    <a:schemeClr val="tx1"/>
                  </a:solidFill>
                  <a:latin typeface="Calibri" panose="020F0502020204030204" pitchFamily="34" charset="0"/>
                  <a:ea typeface="微软雅黑" panose="020B0503020204020204" charset="-122"/>
                </a:defRPr>
              </a:lvl5pPr>
              <a:lvl6pPr marL="2514600" indent="-228600" fontAlgn="base">
                <a:spcBef>
                  <a:spcPct val="0"/>
                </a:spcBef>
                <a:spcAft>
                  <a:spcPct val="0"/>
                </a:spcAft>
                <a:defRPr>
                  <a:solidFill>
                    <a:schemeClr val="tx1"/>
                  </a:solidFill>
                  <a:latin typeface="Calibri" panose="020F0502020204030204" pitchFamily="34" charset="0"/>
                  <a:ea typeface="微软雅黑" panose="020B0503020204020204" charset="-122"/>
                </a:defRPr>
              </a:lvl6pPr>
              <a:lvl7pPr marL="2971800" indent="-228600" fontAlgn="base">
                <a:spcBef>
                  <a:spcPct val="0"/>
                </a:spcBef>
                <a:spcAft>
                  <a:spcPct val="0"/>
                </a:spcAft>
                <a:defRPr>
                  <a:solidFill>
                    <a:schemeClr val="tx1"/>
                  </a:solidFill>
                  <a:latin typeface="Calibri" panose="020F0502020204030204" pitchFamily="34" charset="0"/>
                  <a:ea typeface="微软雅黑" panose="020B0503020204020204" charset="-122"/>
                </a:defRPr>
              </a:lvl7pPr>
              <a:lvl8pPr marL="3429000" indent="-228600" fontAlgn="base">
                <a:spcBef>
                  <a:spcPct val="0"/>
                </a:spcBef>
                <a:spcAft>
                  <a:spcPct val="0"/>
                </a:spcAft>
                <a:defRPr>
                  <a:solidFill>
                    <a:schemeClr val="tx1"/>
                  </a:solidFill>
                  <a:latin typeface="Calibri" panose="020F0502020204030204" pitchFamily="34" charset="0"/>
                  <a:ea typeface="微软雅黑" panose="020B0503020204020204" charset="-122"/>
                </a:defRPr>
              </a:lvl8pPr>
              <a:lvl9pPr marL="3886200" indent="-228600" fontAlgn="base">
                <a:spcBef>
                  <a:spcPct val="0"/>
                </a:spcBef>
                <a:spcAft>
                  <a:spcPct val="0"/>
                </a:spcAft>
                <a:defRPr>
                  <a:solidFill>
                    <a:schemeClr val="tx1"/>
                  </a:solidFill>
                  <a:latin typeface="Calibri" panose="020F0502020204030204" pitchFamily="34" charset="0"/>
                  <a:ea typeface="微软雅黑" panose="020B0503020204020204" charset="-122"/>
                </a:defRPr>
              </a:lvl9pPr>
            </a:lstStyle>
            <a:p>
              <a:pPr marL="0" marR="0" lvl="0" indent="0" algn="ctr" defTabSz="685800" rtl="0" eaLnBrk="1" fontAlgn="auto" latinLnBrk="0" hangingPunct="1">
                <a:lnSpc>
                  <a:spcPct val="100000"/>
                </a:lnSpc>
                <a:spcBef>
                  <a:spcPts val="0"/>
                </a:spcBef>
                <a:spcAft>
                  <a:spcPts val="0"/>
                </a:spcAft>
                <a:buClrTx/>
                <a:buSzTx/>
                <a:buFontTx/>
                <a:buNone/>
                <a:defRPr/>
              </a:pPr>
              <a:r>
                <a:rPr kumimoji="0" lang="zh-CN" altLang="en-US" sz="2070" b="0" i="0" u="none" strike="noStrike" kern="1200" cap="none" spc="0" normalizeH="0" baseline="0" noProof="0" dirty="0">
                  <a:ln>
                    <a:noFill/>
                  </a:ln>
                  <a:solidFill>
                    <a:prstClr val="white"/>
                  </a:solidFill>
                  <a:effectLst/>
                  <a:uLnTx/>
                  <a:uFillTx/>
                  <a:latin typeface="Impact" panose="020B0806030902050204" pitchFamily="34" charset="0"/>
                  <a:ea typeface="微软雅黑" panose="020B0503020204020204" charset="-122"/>
                  <a:cs typeface="+mn-cs"/>
                </a:rPr>
                <a:t>输入标签介绍</a:t>
              </a:r>
            </a:p>
          </p:txBody>
        </p:sp>
      </p:grpSp>
      <p:sp>
        <p:nvSpPr>
          <p:cNvPr id="6" name="标题 5"/>
          <p:cNvSpPr>
            <a:spLocks noGrp="1"/>
          </p:cNvSpPr>
          <p:nvPr>
            <p:ph type="title"/>
          </p:nvPr>
        </p:nvSpPr>
        <p:spPr/>
        <p:txBody>
          <a:bodyPr/>
          <a:lstStyle/>
          <a:p>
            <a:r>
              <a:rPr lang="zh-CN" altLang="en-US"/>
              <a:t>兴趣作业</a:t>
            </a:r>
          </a:p>
        </p:txBody>
      </p:sp>
    </p:spTree>
  </p:cSld>
  <p:clrMapOvr>
    <a:masterClrMapping/>
  </p:clrMapOvr>
  <mc:AlternateContent xmlns:mc="http://schemas.openxmlformats.org/markup-compatibility/2006" xmlns:p14="http://schemas.microsoft.com/office/powerpoint/2010/main">
    <mc:Choice Requires="p14">
      <p:transition spd="slow" p14:dur="1600" advClick="0" advTm="13210">
        <p14:gallery dir="l"/>
      </p:transition>
    </mc:Choice>
    <mc:Fallback xmlns="">
      <p:transition spd="slow" advClick="0" advTm="1321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250" fill="hold"/>
                                        <p:tgtEl>
                                          <p:spTgt spid="2"/>
                                        </p:tgtEl>
                                        <p:attrNameLst>
                                          <p:attrName>ppt_x</p:attrName>
                                        </p:attrNameLst>
                                      </p:cBhvr>
                                      <p:tavLst>
                                        <p:tav tm="0">
                                          <p:val>
                                            <p:strVal val="1+#ppt_w/2"/>
                                          </p:val>
                                        </p:tav>
                                        <p:tav tm="100000">
                                          <p:val>
                                            <p:strVal val="#ppt_x"/>
                                          </p:val>
                                        </p:tav>
                                      </p:tavLst>
                                    </p:anim>
                                    <p:anim calcmode="lin" valueType="num">
                                      <p:cBhvr additive="base">
                                        <p:cTn id="8" dur="250" fill="hold"/>
                                        <p:tgtEl>
                                          <p:spTgt spid="2"/>
                                        </p:tgtEl>
                                        <p:attrNameLst>
                                          <p:attrName>ppt_y</p:attrName>
                                        </p:attrNameLst>
                                      </p:cBhvr>
                                      <p:tavLst>
                                        <p:tav tm="0">
                                          <p:val>
                                            <p:strVal val="#ppt_y"/>
                                          </p:val>
                                        </p:tav>
                                        <p:tav tm="100000">
                                          <p:val>
                                            <p:strVal val="#ppt_y"/>
                                          </p:val>
                                        </p:tav>
                                      </p:tavLst>
                                    </p:anim>
                                  </p:childTnLst>
                                </p:cTn>
                              </p:par>
                              <p:par>
                                <p:cTn id="9" presetID="2" presetClass="entr" presetSubtype="8" fill="hold" nodeType="with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250" fill="hold"/>
                                        <p:tgtEl>
                                          <p:spTgt spid="3"/>
                                        </p:tgtEl>
                                        <p:attrNameLst>
                                          <p:attrName>ppt_x</p:attrName>
                                        </p:attrNameLst>
                                      </p:cBhvr>
                                      <p:tavLst>
                                        <p:tav tm="0">
                                          <p:val>
                                            <p:strVal val="0-#ppt_w/2"/>
                                          </p:val>
                                        </p:tav>
                                        <p:tav tm="100000">
                                          <p:val>
                                            <p:strVal val="#ppt_x"/>
                                          </p:val>
                                        </p:tav>
                                      </p:tavLst>
                                    </p:anim>
                                    <p:anim calcmode="lin" valueType="num">
                                      <p:cBhvr additive="base">
                                        <p:cTn id="12" dur="250" fill="hold"/>
                                        <p:tgtEl>
                                          <p:spTgt spid="3"/>
                                        </p:tgtEl>
                                        <p:attrNameLst>
                                          <p:attrName>ppt_y</p:attrName>
                                        </p:attrNameLst>
                                      </p:cBhvr>
                                      <p:tavLst>
                                        <p:tav tm="0">
                                          <p:val>
                                            <p:strVal val="#ppt_y"/>
                                          </p:val>
                                        </p:tav>
                                        <p:tav tm="100000">
                                          <p:val>
                                            <p:strVal val="#ppt_y"/>
                                          </p:val>
                                        </p:tav>
                                      </p:tavLst>
                                    </p:anim>
                                  </p:childTnLst>
                                </p:cTn>
                              </p:par>
                              <p:par>
                                <p:cTn id="13" presetID="2" presetClass="entr" presetSubtype="8" fill="hold" nodeType="withEffect">
                                  <p:stCondLst>
                                    <p:cond delay="0"/>
                                  </p:stCondLst>
                                  <p:childTnLst>
                                    <p:set>
                                      <p:cBhvr>
                                        <p:cTn id="14" dur="1" fill="hold">
                                          <p:stCondLst>
                                            <p:cond delay="0"/>
                                          </p:stCondLst>
                                        </p:cTn>
                                        <p:tgtEl>
                                          <p:spTgt spid="4"/>
                                        </p:tgtEl>
                                        <p:attrNameLst>
                                          <p:attrName>style.visibility</p:attrName>
                                        </p:attrNameLst>
                                      </p:cBhvr>
                                      <p:to>
                                        <p:strVal val="visible"/>
                                      </p:to>
                                    </p:set>
                                    <p:anim calcmode="lin" valueType="num">
                                      <p:cBhvr additive="base">
                                        <p:cTn id="15" dur="250" fill="hold"/>
                                        <p:tgtEl>
                                          <p:spTgt spid="4"/>
                                        </p:tgtEl>
                                        <p:attrNameLst>
                                          <p:attrName>ppt_x</p:attrName>
                                        </p:attrNameLst>
                                      </p:cBhvr>
                                      <p:tavLst>
                                        <p:tav tm="0">
                                          <p:val>
                                            <p:strVal val="0-#ppt_w/2"/>
                                          </p:val>
                                        </p:tav>
                                        <p:tav tm="100000">
                                          <p:val>
                                            <p:strVal val="#ppt_x"/>
                                          </p:val>
                                        </p:tav>
                                      </p:tavLst>
                                    </p:anim>
                                    <p:anim calcmode="lin" valueType="num">
                                      <p:cBhvr additive="base">
                                        <p:cTn id="16" dur="250" fill="hold"/>
                                        <p:tgtEl>
                                          <p:spTgt spid="4"/>
                                        </p:tgtEl>
                                        <p:attrNameLst>
                                          <p:attrName>ppt_y</p:attrName>
                                        </p:attrNameLst>
                                      </p:cBhvr>
                                      <p:tavLst>
                                        <p:tav tm="0">
                                          <p:val>
                                            <p:strVal val="#ppt_y"/>
                                          </p:val>
                                        </p:tav>
                                        <p:tav tm="100000">
                                          <p:val>
                                            <p:strVal val="#ppt_y"/>
                                          </p:val>
                                        </p:tav>
                                      </p:tavLst>
                                    </p:anim>
                                  </p:childTnLst>
                                </p:cTn>
                              </p:par>
                              <p:par>
                                <p:cTn id="17" presetID="2" presetClass="entr" presetSubtype="2" fill="hold" nodeType="withEffect">
                                  <p:stCondLst>
                                    <p:cond delay="0"/>
                                  </p:stCondLst>
                                  <p:childTnLst>
                                    <p:set>
                                      <p:cBhvr>
                                        <p:cTn id="18" dur="1" fill="hold">
                                          <p:stCondLst>
                                            <p:cond delay="0"/>
                                          </p:stCondLst>
                                        </p:cTn>
                                        <p:tgtEl>
                                          <p:spTgt spid="5"/>
                                        </p:tgtEl>
                                        <p:attrNameLst>
                                          <p:attrName>style.visibility</p:attrName>
                                        </p:attrNameLst>
                                      </p:cBhvr>
                                      <p:to>
                                        <p:strVal val="visible"/>
                                      </p:to>
                                    </p:set>
                                    <p:anim calcmode="lin" valueType="num">
                                      <p:cBhvr additive="base">
                                        <p:cTn id="19" dur="250" fill="hold"/>
                                        <p:tgtEl>
                                          <p:spTgt spid="5"/>
                                        </p:tgtEl>
                                        <p:attrNameLst>
                                          <p:attrName>ppt_x</p:attrName>
                                        </p:attrNameLst>
                                      </p:cBhvr>
                                      <p:tavLst>
                                        <p:tav tm="0">
                                          <p:val>
                                            <p:strVal val="1+#ppt_w/2"/>
                                          </p:val>
                                        </p:tav>
                                        <p:tav tm="100000">
                                          <p:val>
                                            <p:strVal val="#ppt_x"/>
                                          </p:val>
                                        </p:tav>
                                      </p:tavLst>
                                    </p:anim>
                                    <p:anim calcmode="lin" valueType="num">
                                      <p:cBhvr additive="base">
                                        <p:cTn id="20" dur="250" fill="hold"/>
                                        <p:tgtEl>
                                          <p:spTgt spid="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图片 6"/>
          <p:cNvPicPr>
            <a:picLocks noChangeAspect="1"/>
          </p:cNvPicPr>
          <p:nvPr/>
        </p:nvPicPr>
        <p:blipFill>
          <a:blip r:embed="rId4" cstate="screen"/>
          <a:stretch>
            <a:fillRect/>
          </a:stretch>
        </p:blipFill>
        <p:spPr>
          <a:xfrm>
            <a:off x="0" y="0"/>
            <a:ext cx="9144000" cy="5140757"/>
          </a:xfrm>
          <a:prstGeom prst="rect">
            <a:avLst/>
          </a:prstGeom>
        </p:spPr>
      </p:pic>
      <p:sp>
        <p:nvSpPr>
          <p:cNvPr id="8" name="TextBox 2"/>
          <p:cNvSpPr txBox="1"/>
          <p:nvPr/>
        </p:nvSpPr>
        <p:spPr>
          <a:xfrm>
            <a:off x="3352832" y="742998"/>
            <a:ext cx="5429721" cy="768350"/>
          </a:xfrm>
          <a:prstGeom prst="rect">
            <a:avLst/>
          </a:prstGeom>
          <a:noFill/>
        </p:spPr>
        <p:txBody>
          <a:bodyPr wrap="square" rtlCol="0">
            <a:spAutoFit/>
          </a:bodyPr>
          <a:lstStyle/>
          <a:p>
            <a:r>
              <a:rPr lang="en-US" altLang="zh-CN" sz="4400" b="1" dirty="0">
                <a:solidFill>
                  <a:schemeClr val="bg1"/>
                </a:solidFill>
                <a:latin typeface="微软雅黑" panose="020B0503020204020204" charset="-122"/>
                <a:ea typeface="微软雅黑" panose="020B0503020204020204" charset="-122"/>
              </a:rPr>
              <a:t>THANK YOU</a:t>
            </a:r>
          </a:p>
        </p:txBody>
      </p:sp>
    </p:spTree>
    <p:custDataLst>
      <p:tags r:id="rId1"/>
    </p:custDataLst>
  </p:cSld>
  <p:clrMapOvr>
    <a:masterClrMapping/>
  </p:clrMapOvr>
  <mc:AlternateContent xmlns:mc="http://schemas.openxmlformats.org/markup-compatibility/2006" xmlns:p14="http://schemas.microsoft.com/office/powerpoint/2010/main">
    <mc:Choice Requires="p14">
      <p:transition spd="slow" p14:dur="1600" advClick="0" advTm="13210">
        <p14:gallery dir="l"/>
      </p:transition>
    </mc:Choice>
    <mc:Fallback xmlns="">
      <p:transition spd="slow" advClick="0" advTm="1321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4" fill="hold" grpId="0" nodeType="afterEffect">
                                  <p:stCondLst>
                                    <p:cond delay="0"/>
                                  </p:stCondLst>
                                  <p:iterate type="lt">
                                    <p:tmPct val="10000"/>
                                  </p:iterate>
                                  <p:childTnLst>
                                    <p:set>
                                      <p:cBhvr>
                                        <p:cTn id="6" dur="1" fill="hold">
                                          <p:stCondLst>
                                            <p:cond delay="0"/>
                                          </p:stCondLst>
                                        </p:cTn>
                                        <p:tgtEl>
                                          <p:spTgt spid="8"/>
                                        </p:tgtEl>
                                        <p:attrNameLst>
                                          <p:attrName>style.visibility</p:attrName>
                                        </p:attrNameLst>
                                      </p:cBhvr>
                                      <p:to>
                                        <p:strVal val="visible"/>
                                      </p:to>
                                    </p:set>
                                    <p:anim calcmode="lin" valueType="num">
                                      <p:cBhvr additive="base">
                                        <p:cTn id="7" dur="1000"/>
                                        <p:tgtEl>
                                          <p:spTgt spid="8"/>
                                        </p:tgtEl>
                                        <p:attrNameLst>
                                          <p:attrName>ppt_y</p:attrName>
                                        </p:attrNameLst>
                                      </p:cBhvr>
                                      <p:tavLst>
                                        <p:tav tm="0">
                                          <p:val>
                                            <p:strVal val="#ppt_y+#ppt_h*1.125000"/>
                                          </p:val>
                                        </p:tav>
                                        <p:tav tm="100000">
                                          <p:val>
                                            <p:strVal val="#ppt_y"/>
                                          </p:val>
                                        </p:tav>
                                      </p:tavLst>
                                    </p:anim>
                                    <p:animEffect transition="in" filter="wipe(up)">
                                      <p:cBhvr>
                                        <p:cTn id="8"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9" name="图片 58"/>
          <p:cNvPicPr>
            <a:picLocks noChangeAspect="1"/>
          </p:cNvPicPr>
          <p:nvPr/>
        </p:nvPicPr>
        <p:blipFill>
          <a:blip r:embed="rId3" cstate="screen">
            <a:extLst>
              <a:ext uri="{BEBA8EAE-BF5A-486C-A8C5-ECC9F3942E4B}">
                <a14:imgProps xmlns:a14="http://schemas.microsoft.com/office/drawing/2010/main">
                  <a14:imgLayer r:embed="rId4">
                    <a14:imgEffect>
                      <a14:artisticBlur/>
                    </a14:imgEffect>
                  </a14:imgLayer>
                </a14:imgProps>
              </a:ext>
            </a:extLst>
          </a:blip>
          <a:stretch>
            <a:fillRect/>
          </a:stretch>
        </p:blipFill>
        <p:spPr>
          <a:xfrm>
            <a:off x="0" y="0"/>
            <a:ext cx="9144000" cy="5140757"/>
          </a:xfrm>
          <a:prstGeom prst="rect">
            <a:avLst/>
          </a:prstGeom>
        </p:spPr>
      </p:pic>
      <p:grpSp>
        <p:nvGrpSpPr>
          <p:cNvPr id="9" name="组合 8"/>
          <p:cNvGrpSpPr/>
          <p:nvPr/>
        </p:nvGrpSpPr>
        <p:grpSpPr>
          <a:xfrm>
            <a:off x="2336977" y="956582"/>
            <a:ext cx="5314950" cy="691399"/>
            <a:chOff x="2484661" y="983099"/>
            <a:chExt cx="5650825" cy="735092"/>
          </a:xfrm>
        </p:grpSpPr>
        <p:grpSp>
          <p:nvGrpSpPr>
            <p:cNvPr id="146" name="组合 76"/>
            <p:cNvGrpSpPr/>
            <p:nvPr/>
          </p:nvGrpSpPr>
          <p:grpSpPr bwMode="auto">
            <a:xfrm>
              <a:off x="2484661" y="983099"/>
              <a:ext cx="5650825" cy="735092"/>
              <a:chOff x="3300347" y="1368497"/>
              <a:chExt cx="10763512" cy="1417865"/>
            </a:xfrm>
          </p:grpSpPr>
          <p:grpSp>
            <p:nvGrpSpPr>
              <p:cNvPr id="147" name="组合 77"/>
              <p:cNvGrpSpPr/>
              <p:nvPr/>
            </p:nvGrpSpPr>
            <p:grpSpPr bwMode="auto">
              <a:xfrm>
                <a:off x="4631859" y="1393831"/>
                <a:ext cx="9432000" cy="1392531"/>
                <a:chOff x="1986534" y="4135265"/>
                <a:chExt cx="9432000" cy="1392531"/>
              </a:xfrm>
            </p:grpSpPr>
            <p:sp>
              <p:nvSpPr>
                <p:cNvPr id="151" name="Freeform 7"/>
                <p:cNvSpPr>
                  <a:spLocks noChangeAspect="1"/>
                </p:cNvSpPr>
                <p:nvPr/>
              </p:nvSpPr>
              <p:spPr bwMode="auto">
                <a:xfrm>
                  <a:off x="1986534" y="4135265"/>
                  <a:ext cx="9432000" cy="1392531"/>
                </a:xfrm>
                <a:custGeom>
                  <a:avLst/>
                  <a:gdLst>
                    <a:gd name="T0" fmla="*/ 2940 w 3107"/>
                    <a:gd name="T1" fmla="*/ 0 h 459"/>
                    <a:gd name="T2" fmla="*/ 167 w 3107"/>
                    <a:gd name="T3" fmla="*/ 0 h 459"/>
                    <a:gd name="T4" fmla="*/ 102 w 3107"/>
                    <a:gd name="T5" fmla="*/ 38 h 459"/>
                    <a:gd name="T6" fmla="*/ 13 w 3107"/>
                    <a:gd name="T7" fmla="*/ 191 h 459"/>
                    <a:gd name="T8" fmla="*/ 13 w 3107"/>
                    <a:gd name="T9" fmla="*/ 267 h 459"/>
                    <a:gd name="T10" fmla="*/ 102 w 3107"/>
                    <a:gd name="T11" fmla="*/ 420 h 459"/>
                    <a:gd name="T12" fmla="*/ 167 w 3107"/>
                    <a:gd name="T13" fmla="*/ 459 h 459"/>
                    <a:gd name="T14" fmla="*/ 2940 w 3107"/>
                    <a:gd name="T15" fmla="*/ 459 h 459"/>
                    <a:gd name="T16" fmla="*/ 3006 w 3107"/>
                    <a:gd name="T17" fmla="*/ 420 h 459"/>
                    <a:gd name="T18" fmla="*/ 3095 w 3107"/>
                    <a:gd name="T19" fmla="*/ 267 h 459"/>
                    <a:gd name="T20" fmla="*/ 3095 w 3107"/>
                    <a:gd name="T21" fmla="*/ 191 h 459"/>
                    <a:gd name="T22" fmla="*/ 3006 w 3107"/>
                    <a:gd name="T23" fmla="*/ 38 h 459"/>
                    <a:gd name="T24" fmla="*/ 2940 w 3107"/>
                    <a:gd name="T25" fmla="*/ 0 h 4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107" h="459">
                      <a:moveTo>
                        <a:pt x="2940" y="0"/>
                      </a:moveTo>
                      <a:cubicBezTo>
                        <a:pt x="167" y="0"/>
                        <a:pt x="167" y="0"/>
                        <a:pt x="167" y="0"/>
                      </a:cubicBezTo>
                      <a:cubicBezTo>
                        <a:pt x="142" y="0"/>
                        <a:pt x="114" y="16"/>
                        <a:pt x="102" y="38"/>
                      </a:cubicBezTo>
                      <a:cubicBezTo>
                        <a:pt x="13" y="191"/>
                        <a:pt x="13" y="191"/>
                        <a:pt x="13" y="191"/>
                      </a:cubicBezTo>
                      <a:cubicBezTo>
                        <a:pt x="0" y="213"/>
                        <a:pt x="0" y="245"/>
                        <a:pt x="13" y="267"/>
                      </a:cubicBezTo>
                      <a:cubicBezTo>
                        <a:pt x="102" y="420"/>
                        <a:pt x="102" y="420"/>
                        <a:pt x="102" y="420"/>
                      </a:cubicBezTo>
                      <a:cubicBezTo>
                        <a:pt x="114" y="443"/>
                        <a:pt x="142" y="459"/>
                        <a:pt x="167" y="459"/>
                      </a:cubicBezTo>
                      <a:cubicBezTo>
                        <a:pt x="2940" y="459"/>
                        <a:pt x="2940" y="459"/>
                        <a:pt x="2940" y="459"/>
                      </a:cubicBezTo>
                      <a:cubicBezTo>
                        <a:pt x="2966" y="459"/>
                        <a:pt x="2993" y="443"/>
                        <a:pt x="3006" y="420"/>
                      </a:cubicBezTo>
                      <a:cubicBezTo>
                        <a:pt x="3095" y="267"/>
                        <a:pt x="3095" y="267"/>
                        <a:pt x="3095" y="267"/>
                      </a:cubicBezTo>
                      <a:cubicBezTo>
                        <a:pt x="3107" y="245"/>
                        <a:pt x="3107" y="213"/>
                        <a:pt x="3095" y="191"/>
                      </a:cubicBezTo>
                      <a:cubicBezTo>
                        <a:pt x="3006" y="38"/>
                        <a:pt x="3006" y="38"/>
                        <a:pt x="3006" y="38"/>
                      </a:cubicBezTo>
                      <a:cubicBezTo>
                        <a:pt x="2993" y="16"/>
                        <a:pt x="2966" y="0"/>
                        <a:pt x="2940" y="0"/>
                      </a:cubicBezTo>
                      <a:close/>
                    </a:path>
                  </a:pathLst>
                </a:custGeom>
                <a:solidFill>
                  <a:srgbClr val="EFEFEF"/>
                </a:solidFill>
                <a:ln w="76200">
                  <a:gradFill>
                    <a:gsLst>
                      <a:gs pos="0">
                        <a:schemeClr val="bg1"/>
                      </a:gs>
                      <a:gs pos="100000">
                        <a:srgbClr val="EBEBEB"/>
                      </a:gs>
                    </a:gsLst>
                    <a:lin ang="5400000" scaled="1"/>
                  </a:gradFill>
                </a:ln>
                <a:effectLst>
                  <a:outerShdw blurRad="266700" dist="127000" dir="5400000" sx="102000" sy="102000" algn="t" rotWithShape="0">
                    <a:prstClr val="black">
                      <a:alpha val="28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685800" rtl="0" eaLnBrk="1" fontAlgn="auto" latinLnBrk="0" hangingPunct="1">
                    <a:lnSpc>
                      <a:spcPct val="100000"/>
                    </a:lnSpc>
                    <a:spcBef>
                      <a:spcPts val="0"/>
                    </a:spcBef>
                    <a:spcAft>
                      <a:spcPts val="0"/>
                    </a:spcAft>
                    <a:buClrTx/>
                    <a:buSzTx/>
                    <a:buFontTx/>
                    <a:buNone/>
                    <a:defRPr/>
                  </a:pPr>
                  <a:endParaRPr kumimoji="0" lang="zh-CN" altLang="en-US" sz="1270" b="0" i="0" u="none" strike="noStrike" kern="1200" cap="none" spc="0" normalizeH="0" baseline="0" noProof="0">
                    <a:ln>
                      <a:noFill/>
                    </a:ln>
                    <a:solidFill>
                      <a:prstClr val="white"/>
                    </a:solidFill>
                    <a:effectLst/>
                    <a:uLnTx/>
                    <a:uFillTx/>
                    <a:latin typeface="等线"/>
                    <a:ea typeface="微软雅黑" panose="020B0503020204020204" charset="-122"/>
                    <a:cs typeface="+mn-cs"/>
                  </a:endParaRPr>
                </a:p>
              </p:txBody>
            </p:sp>
            <p:sp>
              <p:nvSpPr>
                <p:cNvPr id="152" name="Freeform 7"/>
                <p:cNvSpPr>
                  <a:spLocks noChangeAspect="1"/>
                </p:cNvSpPr>
                <p:nvPr/>
              </p:nvSpPr>
              <p:spPr bwMode="auto">
                <a:xfrm>
                  <a:off x="1986534" y="4135265"/>
                  <a:ext cx="9432000" cy="1392531"/>
                </a:xfrm>
                <a:custGeom>
                  <a:avLst/>
                  <a:gdLst>
                    <a:gd name="T0" fmla="*/ 2940 w 3107"/>
                    <a:gd name="T1" fmla="*/ 0 h 459"/>
                    <a:gd name="T2" fmla="*/ 167 w 3107"/>
                    <a:gd name="T3" fmla="*/ 0 h 459"/>
                    <a:gd name="T4" fmla="*/ 102 w 3107"/>
                    <a:gd name="T5" fmla="*/ 38 h 459"/>
                    <a:gd name="T6" fmla="*/ 13 w 3107"/>
                    <a:gd name="T7" fmla="*/ 191 h 459"/>
                    <a:gd name="T8" fmla="*/ 13 w 3107"/>
                    <a:gd name="T9" fmla="*/ 267 h 459"/>
                    <a:gd name="T10" fmla="*/ 102 w 3107"/>
                    <a:gd name="T11" fmla="*/ 420 h 459"/>
                    <a:gd name="T12" fmla="*/ 167 w 3107"/>
                    <a:gd name="T13" fmla="*/ 459 h 459"/>
                    <a:gd name="T14" fmla="*/ 2940 w 3107"/>
                    <a:gd name="T15" fmla="*/ 459 h 459"/>
                    <a:gd name="T16" fmla="*/ 3006 w 3107"/>
                    <a:gd name="T17" fmla="*/ 420 h 459"/>
                    <a:gd name="T18" fmla="*/ 3095 w 3107"/>
                    <a:gd name="T19" fmla="*/ 267 h 459"/>
                    <a:gd name="T20" fmla="*/ 3095 w 3107"/>
                    <a:gd name="T21" fmla="*/ 191 h 459"/>
                    <a:gd name="T22" fmla="*/ 3006 w 3107"/>
                    <a:gd name="T23" fmla="*/ 38 h 459"/>
                    <a:gd name="T24" fmla="*/ 2940 w 3107"/>
                    <a:gd name="T25" fmla="*/ 0 h 4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107" h="459">
                      <a:moveTo>
                        <a:pt x="2940" y="0"/>
                      </a:moveTo>
                      <a:cubicBezTo>
                        <a:pt x="167" y="0"/>
                        <a:pt x="167" y="0"/>
                        <a:pt x="167" y="0"/>
                      </a:cubicBezTo>
                      <a:cubicBezTo>
                        <a:pt x="142" y="0"/>
                        <a:pt x="114" y="16"/>
                        <a:pt x="102" y="38"/>
                      </a:cubicBezTo>
                      <a:cubicBezTo>
                        <a:pt x="13" y="191"/>
                        <a:pt x="13" y="191"/>
                        <a:pt x="13" y="191"/>
                      </a:cubicBezTo>
                      <a:cubicBezTo>
                        <a:pt x="0" y="213"/>
                        <a:pt x="0" y="245"/>
                        <a:pt x="13" y="267"/>
                      </a:cubicBezTo>
                      <a:cubicBezTo>
                        <a:pt x="102" y="420"/>
                        <a:pt x="102" y="420"/>
                        <a:pt x="102" y="420"/>
                      </a:cubicBezTo>
                      <a:cubicBezTo>
                        <a:pt x="114" y="443"/>
                        <a:pt x="142" y="459"/>
                        <a:pt x="167" y="459"/>
                      </a:cubicBezTo>
                      <a:cubicBezTo>
                        <a:pt x="2940" y="459"/>
                        <a:pt x="2940" y="459"/>
                        <a:pt x="2940" y="459"/>
                      </a:cubicBezTo>
                      <a:cubicBezTo>
                        <a:pt x="2966" y="459"/>
                        <a:pt x="2993" y="443"/>
                        <a:pt x="3006" y="420"/>
                      </a:cubicBezTo>
                      <a:cubicBezTo>
                        <a:pt x="3095" y="267"/>
                        <a:pt x="3095" y="267"/>
                        <a:pt x="3095" y="267"/>
                      </a:cubicBezTo>
                      <a:cubicBezTo>
                        <a:pt x="3107" y="245"/>
                        <a:pt x="3107" y="213"/>
                        <a:pt x="3095" y="191"/>
                      </a:cubicBezTo>
                      <a:cubicBezTo>
                        <a:pt x="3006" y="38"/>
                        <a:pt x="3006" y="38"/>
                        <a:pt x="3006" y="38"/>
                      </a:cubicBezTo>
                      <a:cubicBezTo>
                        <a:pt x="2993" y="16"/>
                        <a:pt x="2966" y="0"/>
                        <a:pt x="2940" y="0"/>
                      </a:cubicBezTo>
                      <a:close/>
                    </a:path>
                  </a:pathLst>
                </a:custGeom>
                <a:solidFill>
                  <a:srgbClr val="EFEFEF"/>
                </a:solidFill>
                <a:ln w="44450">
                  <a:gradFill>
                    <a:gsLst>
                      <a:gs pos="0">
                        <a:srgbClr val="EBEBEB"/>
                      </a:gs>
                      <a:gs pos="100000">
                        <a:srgbClr val="FEFEFE"/>
                      </a:gs>
                    </a:gsLst>
                    <a:lin ang="5400000" scaled="1"/>
                  </a:gradFill>
                </a:ln>
                <a:effectLst>
                  <a:innerShdw blurRad="254000" dist="88900" dir="16200000">
                    <a:prstClr val="black">
                      <a:alpha val="42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685800" rtl="0" eaLnBrk="1" fontAlgn="auto" latinLnBrk="0" hangingPunct="1">
                    <a:lnSpc>
                      <a:spcPct val="100000"/>
                    </a:lnSpc>
                    <a:spcBef>
                      <a:spcPts val="0"/>
                    </a:spcBef>
                    <a:spcAft>
                      <a:spcPts val="0"/>
                    </a:spcAft>
                    <a:buClrTx/>
                    <a:buSzTx/>
                    <a:buFontTx/>
                    <a:buNone/>
                    <a:defRPr/>
                  </a:pPr>
                  <a:endParaRPr kumimoji="0" lang="zh-CN" altLang="en-US" sz="1270" b="0" i="0" u="none" strike="noStrike" kern="1200" cap="none" spc="0" normalizeH="0" baseline="0" noProof="0">
                    <a:ln>
                      <a:noFill/>
                    </a:ln>
                    <a:solidFill>
                      <a:prstClr val="white"/>
                    </a:solidFill>
                    <a:effectLst/>
                    <a:uLnTx/>
                    <a:uFillTx/>
                    <a:latin typeface="等线"/>
                    <a:ea typeface="微软雅黑" panose="020B0503020204020204" charset="-122"/>
                    <a:cs typeface="+mn-cs"/>
                  </a:endParaRPr>
                </a:p>
              </p:txBody>
            </p:sp>
          </p:grpSp>
          <p:grpSp>
            <p:nvGrpSpPr>
              <p:cNvPr id="148" name="组合 78"/>
              <p:cNvGrpSpPr/>
              <p:nvPr/>
            </p:nvGrpSpPr>
            <p:grpSpPr bwMode="auto">
              <a:xfrm>
                <a:off x="3300347" y="1368497"/>
                <a:ext cx="1581466" cy="1417865"/>
                <a:chOff x="1349437" y="779714"/>
                <a:chExt cx="2923167" cy="2620769"/>
              </a:xfrm>
            </p:grpSpPr>
            <p:sp>
              <p:nvSpPr>
                <p:cNvPr id="149" name="Freeform 23"/>
                <p:cNvSpPr/>
                <p:nvPr/>
              </p:nvSpPr>
              <p:spPr bwMode="auto">
                <a:xfrm>
                  <a:off x="1349437" y="779714"/>
                  <a:ext cx="2923167" cy="2620769"/>
                </a:xfrm>
                <a:custGeom>
                  <a:avLst/>
                  <a:gdLst>
                    <a:gd name="T0" fmla="*/ 167 w 511"/>
                    <a:gd name="T1" fmla="*/ 459 h 459"/>
                    <a:gd name="T2" fmla="*/ 101 w 511"/>
                    <a:gd name="T3" fmla="*/ 420 h 459"/>
                    <a:gd name="T4" fmla="*/ 12 w 511"/>
                    <a:gd name="T5" fmla="*/ 267 h 459"/>
                    <a:gd name="T6" fmla="*/ 12 w 511"/>
                    <a:gd name="T7" fmla="*/ 191 h 459"/>
                    <a:gd name="T8" fmla="*/ 101 w 511"/>
                    <a:gd name="T9" fmla="*/ 38 h 459"/>
                    <a:gd name="T10" fmla="*/ 167 w 511"/>
                    <a:gd name="T11" fmla="*/ 0 h 459"/>
                    <a:gd name="T12" fmla="*/ 344 w 511"/>
                    <a:gd name="T13" fmla="*/ 0 h 459"/>
                    <a:gd name="T14" fmla="*/ 410 w 511"/>
                    <a:gd name="T15" fmla="*/ 38 h 459"/>
                    <a:gd name="T16" fmla="*/ 498 w 511"/>
                    <a:gd name="T17" fmla="*/ 191 h 459"/>
                    <a:gd name="T18" fmla="*/ 498 w 511"/>
                    <a:gd name="T19" fmla="*/ 267 h 459"/>
                    <a:gd name="T20" fmla="*/ 410 w 511"/>
                    <a:gd name="T21" fmla="*/ 420 h 459"/>
                    <a:gd name="T22" fmla="*/ 344 w 511"/>
                    <a:gd name="T23" fmla="*/ 459 h 459"/>
                    <a:gd name="T24" fmla="*/ 167 w 511"/>
                    <a:gd name="T25" fmla="*/ 459 h 4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11" h="459">
                      <a:moveTo>
                        <a:pt x="167" y="459"/>
                      </a:moveTo>
                      <a:cubicBezTo>
                        <a:pt x="141" y="459"/>
                        <a:pt x="113" y="443"/>
                        <a:pt x="101" y="420"/>
                      </a:cubicBezTo>
                      <a:cubicBezTo>
                        <a:pt x="12" y="267"/>
                        <a:pt x="12" y="267"/>
                        <a:pt x="12" y="267"/>
                      </a:cubicBezTo>
                      <a:cubicBezTo>
                        <a:pt x="0" y="245"/>
                        <a:pt x="0" y="213"/>
                        <a:pt x="12" y="191"/>
                      </a:cubicBezTo>
                      <a:cubicBezTo>
                        <a:pt x="101" y="38"/>
                        <a:pt x="101" y="38"/>
                        <a:pt x="101" y="38"/>
                      </a:cubicBezTo>
                      <a:cubicBezTo>
                        <a:pt x="113" y="16"/>
                        <a:pt x="141" y="0"/>
                        <a:pt x="167" y="0"/>
                      </a:cubicBezTo>
                      <a:cubicBezTo>
                        <a:pt x="344" y="0"/>
                        <a:pt x="344" y="0"/>
                        <a:pt x="344" y="0"/>
                      </a:cubicBezTo>
                      <a:cubicBezTo>
                        <a:pt x="369" y="0"/>
                        <a:pt x="397" y="16"/>
                        <a:pt x="410" y="38"/>
                      </a:cubicBezTo>
                      <a:cubicBezTo>
                        <a:pt x="498" y="191"/>
                        <a:pt x="498" y="191"/>
                        <a:pt x="498" y="191"/>
                      </a:cubicBezTo>
                      <a:cubicBezTo>
                        <a:pt x="511" y="213"/>
                        <a:pt x="511" y="245"/>
                        <a:pt x="498" y="267"/>
                      </a:cubicBezTo>
                      <a:cubicBezTo>
                        <a:pt x="410" y="420"/>
                        <a:pt x="410" y="420"/>
                        <a:pt x="410" y="420"/>
                      </a:cubicBezTo>
                      <a:cubicBezTo>
                        <a:pt x="397" y="443"/>
                        <a:pt x="369" y="459"/>
                        <a:pt x="344" y="459"/>
                      </a:cubicBezTo>
                      <a:lnTo>
                        <a:pt x="167" y="459"/>
                      </a:lnTo>
                      <a:close/>
                    </a:path>
                  </a:pathLst>
                </a:custGeom>
                <a:gradFill>
                  <a:gsLst>
                    <a:gs pos="0">
                      <a:srgbClr val="F1F1F1"/>
                    </a:gs>
                    <a:gs pos="100000">
                      <a:schemeClr val="bg1"/>
                    </a:gs>
                  </a:gsLst>
                  <a:lin ang="5400000" scaled="1"/>
                </a:gradFill>
                <a:ln w="28575" cap="flat">
                  <a:gradFill>
                    <a:gsLst>
                      <a:gs pos="0">
                        <a:schemeClr val="bg1"/>
                      </a:gs>
                      <a:gs pos="100000">
                        <a:srgbClr val="DDDDDD"/>
                      </a:gs>
                    </a:gsLst>
                    <a:lin ang="5400000" scaled="1"/>
                  </a:gradFill>
                  <a:prstDash val="solid"/>
                  <a:miter lim="800000"/>
                </a:ln>
                <a:effectLst>
                  <a:outerShdw blurRad="228600" dist="228600" dir="5400000" algn="t" rotWithShape="0">
                    <a:schemeClr val="tx1">
                      <a:lumMod val="85000"/>
                      <a:lumOff val="15000"/>
                      <a:alpha val="28000"/>
                    </a:schemeClr>
                  </a:outerShdw>
                </a:effectLst>
              </p:spPr>
              <p:txBody>
                <a:bodyPr/>
                <a:lstStyle/>
                <a:p>
                  <a:pPr marL="0" marR="0" lvl="0" indent="0" algn="l" defTabSz="685800" rtl="0" eaLnBrk="1" fontAlgn="auto" latinLnBrk="0" hangingPunct="1">
                    <a:lnSpc>
                      <a:spcPct val="100000"/>
                    </a:lnSpc>
                    <a:spcBef>
                      <a:spcPts val="0"/>
                    </a:spcBef>
                    <a:spcAft>
                      <a:spcPts val="0"/>
                    </a:spcAft>
                    <a:buClrTx/>
                    <a:buSzTx/>
                    <a:buFontTx/>
                    <a:buNone/>
                    <a:defRPr/>
                  </a:pPr>
                  <a:endParaRPr kumimoji="0" lang="zh-CN" altLang="en-US" sz="1270" b="0" i="0" u="none" strike="noStrike" kern="1200" cap="none" spc="0" normalizeH="0" baseline="0" noProof="0">
                    <a:ln>
                      <a:noFill/>
                    </a:ln>
                    <a:solidFill>
                      <a:prstClr val="black"/>
                    </a:solidFill>
                    <a:effectLst/>
                    <a:uLnTx/>
                    <a:uFillTx/>
                    <a:latin typeface="等线"/>
                    <a:ea typeface="微软雅黑" panose="020B0503020204020204" charset="-122"/>
                    <a:cs typeface="+mn-cs"/>
                  </a:endParaRPr>
                </a:p>
              </p:txBody>
            </p:sp>
            <p:sp>
              <p:nvSpPr>
                <p:cNvPr id="150" name="Freeform 21"/>
                <p:cNvSpPr>
                  <a:spLocks noChangeAspect="1"/>
                </p:cNvSpPr>
                <p:nvPr/>
              </p:nvSpPr>
              <p:spPr bwMode="auto">
                <a:xfrm rot="16200000">
                  <a:off x="1623020" y="1024995"/>
                  <a:ext cx="2376000" cy="2130208"/>
                </a:xfrm>
                <a:custGeom>
                  <a:avLst/>
                  <a:gdLst>
                    <a:gd name="T0" fmla="*/ 167 w 511"/>
                    <a:gd name="T1" fmla="*/ 459 h 459"/>
                    <a:gd name="T2" fmla="*/ 101 w 511"/>
                    <a:gd name="T3" fmla="*/ 420 h 459"/>
                    <a:gd name="T4" fmla="*/ 12 w 511"/>
                    <a:gd name="T5" fmla="*/ 267 h 459"/>
                    <a:gd name="T6" fmla="*/ 12 w 511"/>
                    <a:gd name="T7" fmla="*/ 191 h 459"/>
                    <a:gd name="T8" fmla="*/ 101 w 511"/>
                    <a:gd name="T9" fmla="*/ 38 h 459"/>
                    <a:gd name="T10" fmla="*/ 167 w 511"/>
                    <a:gd name="T11" fmla="*/ 0 h 459"/>
                    <a:gd name="T12" fmla="*/ 344 w 511"/>
                    <a:gd name="T13" fmla="*/ 0 h 459"/>
                    <a:gd name="T14" fmla="*/ 410 w 511"/>
                    <a:gd name="T15" fmla="*/ 38 h 459"/>
                    <a:gd name="T16" fmla="*/ 498 w 511"/>
                    <a:gd name="T17" fmla="*/ 191 h 459"/>
                    <a:gd name="T18" fmla="*/ 498 w 511"/>
                    <a:gd name="T19" fmla="*/ 267 h 459"/>
                    <a:gd name="T20" fmla="*/ 410 w 511"/>
                    <a:gd name="T21" fmla="*/ 420 h 459"/>
                    <a:gd name="T22" fmla="*/ 344 w 511"/>
                    <a:gd name="T23" fmla="*/ 459 h 459"/>
                    <a:gd name="T24" fmla="*/ 167 w 511"/>
                    <a:gd name="T25" fmla="*/ 459 h 4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11" h="459">
                      <a:moveTo>
                        <a:pt x="167" y="459"/>
                      </a:moveTo>
                      <a:cubicBezTo>
                        <a:pt x="141" y="459"/>
                        <a:pt x="113" y="443"/>
                        <a:pt x="101" y="420"/>
                      </a:cubicBezTo>
                      <a:cubicBezTo>
                        <a:pt x="12" y="267"/>
                        <a:pt x="12" y="267"/>
                        <a:pt x="12" y="267"/>
                      </a:cubicBezTo>
                      <a:cubicBezTo>
                        <a:pt x="0" y="245"/>
                        <a:pt x="0" y="213"/>
                        <a:pt x="12" y="191"/>
                      </a:cubicBezTo>
                      <a:cubicBezTo>
                        <a:pt x="101" y="38"/>
                        <a:pt x="101" y="38"/>
                        <a:pt x="101" y="38"/>
                      </a:cubicBezTo>
                      <a:cubicBezTo>
                        <a:pt x="113" y="16"/>
                        <a:pt x="141" y="0"/>
                        <a:pt x="167" y="0"/>
                      </a:cubicBezTo>
                      <a:cubicBezTo>
                        <a:pt x="344" y="0"/>
                        <a:pt x="344" y="0"/>
                        <a:pt x="344" y="0"/>
                      </a:cubicBezTo>
                      <a:cubicBezTo>
                        <a:pt x="369" y="0"/>
                        <a:pt x="397" y="16"/>
                        <a:pt x="410" y="38"/>
                      </a:cubicBezTo>
                      <a:cubicBezTo>
                        <a:pt x="498" y="191"/>
                        <a:pt x="498" y="191"/>
                        <a:pt x="498" y="191"/>
                      </a:cubicBezTo>
                      <a:cubicBezTo>
                        <a:pt x="511" y="213"/>
                        <a:pt x="511" y="245"/>
                        <a:pt x="498" y="267"/>
                      </a:cubicBezTo>
                      <a:cubicBezTo>
                        <a:pt x="410" y="420"/>
                        <a:pt x="410" y="420"/>
                        <a:pt x="410" y="420"/>
                      </a:cubicBezTo>
                      <a:cubicBezTo>
                        <a:pt x="397" y="443"/>
                        <a:pt x="369" y="459"/>
                        <a:pt x="344" y="459"/>
                      </a:cubicBezTo>
                      <a:lnTo>
                        <a:pt x="167" y="459"/>
                      </a:lnTo>
                      <a:close/>
                    </a:path>
                  </a:pathLst>
                </a:custGeom>
                <a:solidFill>
                  <a:schemeClr val="accent3"/>
                </a:solidFill>
                <a:ln>
                  <a:noFill/>
                </a:ln>
                <a:effectLst>
                  <a:innerShdw blurRad="241300" dist="114300">
                    <a:prstClr val="black">
                      <a:alpha val="40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685800" rtl="0" eaLnBrk="1" fontAlgn="auto" latinLnBrk="0" hangingPunct="1">
                    <a:lnSpc>
                      <a:spcPct val="100000"/>
                    </a:lnSpc>
                    <a:spcBef>
                      <a:spcPts val="0"/>
                    </a:spcBef>
                    <a:spcAft>
                      <a:spcPts val="0"/>
                    </a:spcAft>
                    <a:buClrTx/>
                    <a:buSzTx/>
                    <a:buFontTx/>
                    <a:buNone/>
                    <a:defRPr/>
                  </a:pPr>
                  <a:endParaRPr kumimoji="0" lang="zh-CN" altLang="en-US" sz="1270" b="0" i="0" u="none" strike="noStrike" kern="1200" cap="none" spc="0" normalizeH="0" baseline="0" noProof="0">
                    <a:ln>
                      <a:noFill/>
                    </a:ln>
                    <a:solidFill>
                      <a:prstClr val="white"/>
                    </a:solidFill>
                    <a:effectLst/>
                    <a:uLnTx/>
                    <a:uFillTx/>
                    <a:latin typeface="等线"/>
                    <a:ea typeface="微软雅黑" panose="020B0503020204020204" charset="-122"/>
                    <a:cs typeface="+mn-cs"/>
                  </a:endParaRPr>
                </a:p>
              </p:txBody>
            </p:sp>
          </p:grpSp>
        </p:grpSp>
        <p:grpSp>
          <p:nvGrpSpPr>
            <p:cNvPr id="178" name="组合 205"/>
            <p:cNvGrpSpPr/>
            <p:nvPr/>
          </p:nvGrpSpPr>
          <p:grpSpPr bwMode="auto">
            <a:xfrm>
              <a:off x="2728974" y="1169372"/>
              <a:ext cx="522802" cy="476310"/>
              <a:chOff x="12327405" y="858403"/>
              <a:chExt cx="833274" cy="767141"/>
            </a:xfrm>
          </p:grpSpPr>
          <p:sp>
            <p:nvSpPr>
              <p:cNvPr id="179" name="Freeform 55"/>
              <p:cNvSpPr/>
              <p:nvPr/>
            </p:nvSpPr>
            <p:spPr bwMode="auto">
              <a:xfrm>
                <a:off x="12359149" y="863694"/>
                <a:ext cx="801530" cy="761850"/>
              </a:xfrm>
              <a:custGeom>
                <a:avLst/>
                <a:gdLst>
                  <a:gd name="T0" fmla="*/ 137 w 303"/>
                  <a:gd name="T1" fmla="*/ 288 h 288"/>
                  <a:gd name="T2" fmla="*/ 0 w 303"/>
                  <a:gd name="T3" fmla="*/ 174 h 288"/>
                  <a:gd name="T4" fmla="*/ 2 w 303"/>
                  <a:gd name="T5" fmla="*/ 15 h 288"/>
                  <a:gd name="T6" fmla="*/ 54 w 303"/>
                  <a:gd name="T7" fmla="*/ 10 h 288"/>
                  <a:gd name="T8" fmla="*/ 85 w 303"/>
                  <a:gd name="T9" fmla="*/ 43 h 288"/>
                  <a:gd name="T10" fmla="*/ 106 w 303"/>
                  <a:gd name="T11" fmla="*/ 22 h 288"/>
                  <a:gd name="T12" fmla="*/ 128 w 303"/>
                  <a:gd name="T13" fmla="*/ 0 h 288"/>
                  <a:gd name="T14" fmla="*/ 303 w 303"/>
                  <a:gd name="T15" fmla="*/ 150 h 288"/>
                  <a:gd name="T16" fmla="*/ 137 w 303"/>
                  <a:gd name="T17" fmla="*/ 288 h 2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3" h="288">
                    <a:moveTo>
                      <a:pt x="137" y="288"/>
                    </a:moveTo>
                    <a:lnTo>
                      <a:pt x="0" y="174"/>
                    </a:lnTo>
                    <a:lnTo>
                      <a:pt x="2" y="15"/>
                    </a:lnTo>
                    <a:lnTo>
                      <a:pt x="54" y="10"/>
                    </a:lnTo>
                    <a:lnTo>
                      <a:pt x="85" y="43"/>
                    </a:lnTo>
                    <a:lnTo>
                      <a:pt x="106" y="22"/>
                    </a:lnTo>
                    <a:lnTo>
                      <a:pt x="128" y="0"/>
                    </a:lnTo>
                    <a:lnTo>
                      <a:pt x="303" y="150"/>
                    </a:lnTo>
                    <a:lnTo>
                      <a:pt x="137" y="288"/>
                    </a:lnTo>
                    <a:close/>
                  </a:path>
                </a:pathLst>
              </a:custGeom>
              <a:gradFill flip="none" rotWithShape="1">
                <a:gsLst>
                  <a:gs pos="73000">
                    <a:srgbClr val="0D0D0D">
                      <a:alpha val="0"/>
                    </a:srgbClr>
                  </a:gs>
                  <a:gs pos="100000">
                    <a:schemeClr val="tx1">
                      <a:lumMod val="95000"/>
                      <a:lumOff val="5000"/>
                      <a:alpha val="0"/>
                    </a:schemeClr>
                  </a:gs>
                  <a:gs pos="0">
                    <a:schemeClr val="tx1">
                      <a:lumMod val="95000"/>
                      <a:lumOff val="5000"/>
                      <a:alpha val="55000"/>
                    </a:schemeClr>
                  </a:gs>
                </a:gsLst>
                <a:lin ang="2700000" scaled="1"/>
                <a:tileRect/>
              </a:gradFill>
              <a:ln>
                <a:noFill/>
              </a:ln>
            </p:spPr>
            <p:txBody>
              <a:bodyPr/>
              <a:lstStyle/>
              <a:p>
                <a:pPr marL="0" marR="0" lvl="0" indent="0" algn="l" defTabSz="685800" rtl="0" eaLnBrk="1" fontAlgn="auto" latinLnBrk="0" hangingPunct="1">
                  <a:lnSpc>
                    <a:spcPct val="100000"/>
                  </a:lnSpc>
                  <a:spcBef>
                    <a:spcPts val="0"/>
                  </a:spcBef>
                  <a:spcAft>
                    <a:spcPts val="0"/>
                  </a:spcAft>
                  <a:buClrTx/>
                  <a:buSzTx/>
                  <a:buFontTx/>
                  <a:buNone/>
                  <a:defRPr/>
                </a:pPr>
                <a:endParaRPr kumimoji="0" lang="zh-CN" altLang="en-US" sz="1270" b="0" i="0" u="none" strike="noStrike" kern="1200" cap="none" spc="0" normalizeH="0" baseline="0" noProof="0">
                  <a:ln>
                    <a:noFill/>
                  </a:ln>
                  <a:solidFill>
                    <a:prstClr val="black"/>
                  </a:solidFill>
                  <a:effectLst/>
                  <a:uLnTx/>
                  <a:uFillTx/>
                  <a:latin typeface="等线"/>
                  <a:ea typeface="微软雅黑" panose="020B0503020204020204" charset="-122"/>
                  <a:cs typeface="+mn-cs"/>
                </a:endParaRPr>
              </a:p>
            </p:txBody>
          </p:sp>
          <p:sp>
            <p:nvSpPr>
              <p:cNvPr id="180" name="Freeform 56"/>
              <p:cNvSpPr>
                <a:spLocks noEditPoints="1"/>
              </p:cNvSpPr>
              <p:nvPr/>
            </p:nvSpPr>
            <p:spPr bwMode="auto">
              <a:xfrm>
                <a:off x="12327405" y="858403"/>
                <a:ext cx="193109" cy="484093"/>
              </a:xfrm>
              <a:custGeom>
                <a:avLst/>
                <a:gdLst>
                  <a:gd name="T0" fmla="*/ 105898 w 31"/>
                  <a:gd name="T1" fmla="*/ 0 h 77"/>
                  <a:gd name="T2" fmla="*/ 174421 w 31"/>
                  <a:gd name="T3" fmla="*/ 31435 h 77"/>
                  <a:gd name="T4" fmla="*/ 193109 w 31"/>
                  <a:gd name="T5" fmla="*/ 113165 h 77"/>
                  <a:gd name="T6" fmla="*/ 193109 w 31"/>
                  <a:gd name="T7" fmla="*/ 396076 h 77"/>
                  <a:gd name="T8" fmla="*/ 168192 w 31"/>
                  <a:gd name="T9" fmla="*/ 465232 h 77"/>
                  <a:gd name="T10" fmla="*/ 99669 w 31"/>
                  <a:gd name="T11" fmla="*/ 484093 h 77"/>
                  <a:gd name="T12" fmla="*/ 12459 w 31"/>
                  <a:gd name="T13" fmla="*/ 452658 h 77"/>
                  <a:gd name="T14" fmla="*/ 0 w 31"/>
                  <a:gd name="T15" fmla="*/ 358355 h 77"/>
                  <a:gd name="T16" fmla="*/ 0 w 31"/>
                  <a:gd name="T17" fmla="*/ 132025 h 77"/>
                  <a:gd name="T18" fmla="*/ 18688 w 31"/>
                  <a:gd name="T19" fmla="*/ 37722 h 77"/>
                  <a:gd name="T20" fmla="*/ 105898 w 31"/>
                  <a:gd name="T21" fmla="*/ 0 h 77"/>
                  <a:gd name="T22" fmla="*/ 99669 w 31"/>
                  <a:gd name="T23" fmla="*/ 440085 h 77"/>
                  <a:gd name="T24" fmla="*/ 137045 w 31"/>
                  <a:gd name="T25" fmla="*/ 370928 h 77"/>
                  <a:gd name="T26" fmla="*/ 137045 w 31"/>
                  <a:gd name="T27" fmla="*/ 106878 h 77"/>
                  <a:gd name="T28" fmla="*/ 99669 w 31"/>
                  <a:gd name="T29" fmla="*/ 44008 h 77"/>
                  <a:gd name="T30" fmla="*/ 56064 w 31"/>
                  <a:gd name="T31" fmla="*/ 106878 h 77"/>
                  <a:gd name="T32" fmla="*/ 56064 w 31"/>
                  <a:gd name="T33" fmla="*/ 125738 h 77"/>
                  <a:gd name="T34" fmla="*/ 56064 w 31"/>
                  <a:gd name="T35" fmla="*/ 144599 h 77"/>
                  <a:gd name="T36" fmla="*/ 56064 w 31"/>
                  <a:gd name="T37" fmla="*/ 220042 h 77"/>
                  <a:gd name="T38" fmla="*/ 56064 w 31"/>
                  <a:gd name="T39" fmla="*/ 301772 h 77"/>
                  <a:gd name="T40" fmla="*/ 56064 w 31"/>
                  <a:gd name="T41" fmla="*/ 370928 h 77"/>
                  <a:gd name="T42" fmla="*/ 99669 w 31"/>
                  <a:gd name="T43" fmla="*/ 440085 h 77"/>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31" h="77">
                    <a:moveTo>
                      <a:pt x="17" y="0"/>
                    </a:moveTo>
                    <a:cubicBezTo>
                      <a:pt x="22" y="0"/>
                      <a:pt x="26" y="2"/>
                      <a:pt x="28" y="5"/>
                    </a:cubicBezTo>
                    <a:cubicBezTo>
                      <a:pt x="30" y="8"/>
                      <a:pt x="31" y="12"/>
                      <a:pt x="31" y="18"/>
                    </a:cubicBezTo>
                    <a:cubicBezTo>
                      <a:pt x="31" y="63"/>
                      <a:pt x="31" y="63"/>
                      <a:pt x="31" y="63"/>
                    </a:cubicBezTo>
                    <a:cubicBezTo>
                      <a:pt x="31" y="67"/>
                      <a:pt x="30" y="71"/>
                      <a:pt x="27" y="74"/>
                    </a:cubicBezTo>
                    <a:cubicBezTo>
                      <a:pt x="24" y="76"/>
                      <a:pt x="21" y="77"/>
                      <a:pt x="16" y="77"/>
                    </a:cubicBezTo>
                    <a:cubicBezTo>
                      <a:pt x="9" y="77"/>
                      <a:pt x="5" y="76"/>
                      <a:pt x="2" y="72"/>
                    </a:cubicBezTo>
                    <a:cubicBezTo>
                      <a:pt x="1" y="69"/>
                      <a:pt x="0" y="64"/>
                      <a:pt x="0" y="57"/>
                    </a:cubicBezTo>
                    <a:cubicBezTo>
                      <a:pt x="0" y="21"/>
                      <a:pt x="0" y="21"/>
                      <a:pt x="0" y="21"/>
                    </a:cubicBezTo>
                    <a:cubicBezTo>
                      <a:pt x="0" y="14"/>
                      <a:pt x="1" y="8"/>
                      <a:pt x="3" y="6"/>
                    </a:cubicBezTo>
                    <a:cubicBezTo>
                      <a:pt x="5" y="2"/>
                      <a:pt x="10" y="0"/>
                      <a:pt x="17" y="0"/>
                    </a:cubicBezTo>
                    <a:close/>
                    <a:moveTo>
                      <a:pt x="16" y="70"/>
                    </a:moveTo>
                    <a:cubicBezTo>
                      <a:pt x="20" y="70"/>
                      <a:pt x="22" y="66"/>
                      <a:pt x="22" y="59"/>
                    </a:cubicBezTo>
                    <a:cubicBezTo>
                      <a:pt x="22" y="17"/>
                      <a:pt x="22" y="17"/>
                      <a:pt x="22" y="17"/>
                    </a:cubicBezTo>
                    <a:cubicBezTo>
                      <a:pt x="22" y="10"/>
                      <a:pt x="20" y="7"/>
                      <a:pt x="16" y="7"/>
                    </a:cubicBezTo>
                    <a:cubicBezTo>
                      <a:pt x="11" y="7"/>
                      <a:pt x="9" y="11"/>
                      <a:pt x="9" y="17"/>
                    </a:cubicBezTo>
                    <a:cubicBezTo>
                      <a:pt x="9" y="20"/>
                      <a:pt x="9" y="20"/>
                      <a:pt x="9" y="20"/>
                    </a:cubicBezTo>
                    <a:cubicBezTo>
                      <a:pt x="9" y="23"/>
                      <a:pt x="9" y="23"/>
                      <a:pt x="9" y="23"/>
                    </a:cubicBezTo>
                    <a:cubicBezTo>
                      <a:pt x="9" y="35"/>
                      <a:pt x="9" y="35"/>
                      <a:pt x="9" y="35"/>
                    </a:cubicBezTo>
                    <a:cubicBezTo>
                      <a:pt x="9" y="48"/>
                      <a:pt x="9" y="48"/>
                      <a:pt x="9" y="48"/>
                    </a:cubicBezTo>
                    <a:cubicBezTo>
                      <a:pt x="9" y="59"/>
                      <a:pt x="9" y="59"/>
                      <a:pt x="9" y="59"/>
                    </a:cubicBezTo>
                    <a:cubicBezTo>
                      <a:pt x="9" y="66"/>
                      <a:pt x="11" y="70"/>
                      <a:pt x="16" y="70"/>
                    </a:cubicBezTo>
                    <a:close/>
                  </a:path>
                </a:pathLst>
              </a:custGeom>
              <a:solidFill>
                <a:srgbClr val="FFFFFF"/>
              </a:solidFill>
              <a:ln>
                <a:noFill/>
              </a:ln>
              <a:extLst>
                <a:ext uri="{91240B29-F687-4F45-9708-019B960494DF}">
                  <a14:hiddenLine xmlns:a14="http://schemas.microsoft.com/office/drawing/2010/main" w="15875">
                    <a:solidFill>
                      <a:srgbClr val="000000"/>
                    </a:solidFill>
                    <a:prstDash val="solid"/>
                    <a:miter lim="800000"/>
                    <a:headEnd/>
                    <a:tailEnd/>
                  </a14:hiddenLine>
                </a:ext>
              </a:extLst>
            </p:spPr>
            <p:txBody>
              <a:bodyPr/>
              <a:lstStyle/>
              <a:p>
                <a:pPr marL="0" marR="0" lvl="0" indent="0" algn="l" defTabSz="685800" rtl="0" eaLnBrk="1" fontAlgn="auto" latinLnBrk="0" hangingPunct="1">
                  <a:lnSpc>
                    <a:spcPct val="100000"/>
                  </a:lnSpc>
                  <a:spcBef>
                    <a:spcPts val="0"/>
                  </a:spcBef>
                  <a:spcAft>
                    <a:spcPts val="0"/>
                  </a:spcAft>
                  <a:buClrTx/>
                  <a:buSzTx/>
                  <a:buFontTx/>
                  <a:buNone/>
                  <a:defRPr/>
                </a:pPr>
                <a:endParaRPr kumimoji="0" lang="zh-CN" altLang="en-US" sz="1270" b="0" i="0" u="none" strike="noStrike" kern="1200" cap="none" spc="0" normalizeH="0" baseline="0" noProof="0">
                  <a:ln>
                    <a:noFill/>
                  </a:ln>
                  <a:solidFill>
                    <a:prstClr val="black"/>
                  </a:solidFill>
                  <a:effectLst/>
                  <a:uLnTx/>
                  <a:uFillTx/>
                  <a:latin typeface="等线"/>
                  <a:ea typeface="微软雅黑" panose="020B0503020204020204" charset="-122"/>
                  <a:cs typeface="+mn-cs"/>
                </a:endParaRPr>
              </a:p>
            </p:txBody>
          </p:sp>
          <p:sp>
            <p:nvSpPr>
              <p:cNvPr id="181" name="Freeform 57"/>
              <p:cNvSpPr/>
              <p:nvPr/>
            </p:nvSpPr>
            <p:spPr bwMode="auto">
              <a:xfrm>
                <a:off x="12584001" y="863694"/>
                <a:ext cx="113749" cy="478803"/>
              </a:xfrm>
              <a:custGeom>
                <a:avLst/>
                <a:gdLst>
                  <a:gd name="T0" fmla="*/ 0 w 18"/>
                  <a:gd name="T1" fmla="*/ 69300 h 76"/>
                  <a:gd name="T2" fmla="*/ 69513 w 18"/>
                  <a:gd name="T3" fmla="*/ 0 h 76"/>
                  <a:gd name="T4" fmla="*/ 113749 w 18"/>
                  <a:gd name="T5" fmla="*/ 0 h 76"/>
                  <a:gd name="T6" fmla="*/ 113749 w 18"/>
                  <a:gd name="T7" fmla="*/ 478803 h 76"/>
                  <a:gd name="T8" fmla="*/ 50555 w 18"/>
                  <a:gd name="T9" fmla="*/ 478803 h 76"/>
                  <a:gd name="T10" fmla="*/ 50555 w 18"/>
                  <a:gd name="T11" fmla="*/ 119701 h 76"/>
                  <a:gd name="T12" fmla="*/ 0 w 18"/>
                  <a:gd name="T13" fmla="*/ 119701 h 76"/>
                  <a:gd name="T14" fmla="*/ 0 w 18"/>
                  <a:gd name="T15" fmla="*/ 69300 h 76"/>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8" h="76">
                    <a:moveTo>
                      <a:pt x="0" y="11"/>
                    </a:moveTo>
                    <a:cubicBezTo>
                      <a:pt x="7" y="10"/>
                      <a:pt x="10" y="7"/>
                      <a:pt x="11" y="0"/>
                    </a:cubicBezTo>
                    <a:cubicBezTo>
                      <a:pt x="18" y="0"/>
                      <a:pt x="18" y="0"/>
                      <a:pt x="18" y="0"/>
                    </a:cubicBezTo>
                    <a:cubicBezTo>
                      <a:pt x="18" y="76"/>
                      <a:pt x="18" y="76"/>
                      <a:pt x="18" y="76"/>
                    </a:cubicBezTo>
                    <a:cubicBezTo>
                      <a:pt x="8" y="76"/>
                      <a:pt x="8" y="76"/>
                      <a:pt x="8" y="76"/>
                    </a:cubicBezTo>
                    <a:cubicBezTo>
                      <a:pt x="8" y="19"/>
                      <a:pt x="8" y="19"/>
                      <a:pt x="8" y="19"/>
                    </a:cubicBezTo>
                    <a:cubicBezTo>
                      <a:pt x="0" y="19"/>
                      <a:pt x="0" y="19"/>
                      <a:pt x="0" y="19"/>
                    </a:cubicBezTo>
                    <a:lnTo>
                      <a:pt x="0" y="11"/>
                    </a:lnTo>
                    <a:close/>
                  </a:path>
                </a:pathLst>
              </a:custGeom>
              <a:solidFill>
                <a:srgbClr val="FFFFFF"/>
              </a:solidFill>
              <a:ln>
                <a:noFill/>
              </a:ln>
              <a:extLst>
                <a:ext uri="{91240B29-F687-4F45-9708-019B960494DF}">
                  <a14:hiddenLine xmlns:a14="http://schemas.microsoft.com/office/drawing/2010/main" w="15875">
                    <a:solidFill>
                      <a:srgbClr val="000000"/>
                    </a:solidFill>
                    <a:prstDash val="solid"/>
                    <a:miter lim="800000"/>
                    <a:headEnd/>
                    <a:tailEnd/>
                  </a14:hiddenLine>
                </a:ext>
              </a:extLst>
            </p:spPr>
            <p:txBody>
              <a:bodyPr/>
              <a:lstStyle/>
              <a:p>
                <a:pPr marL="0" marR="0" lvl="0" indent="0" algn="l" defTabSz="685800" rtl="0" eaLnBrk="1" fontAlgn="auto" latinLnBrk="0" hangingPunct="1">
                  <a:lnSpc>
                    <a:spcPct val="100000"/>
                  </a:lnSpc>
                  <a:spcBef>
                    <a:spcPts val="0"/>
                  </a:spcBef>
                  <a:spcAft>
                    <a:spcPts val="0"/>
                  </a:spcAft>
                  <a:buClrTx/>
                  <a:buSzTx/>
                  <a:buFontTx/>
                  <a:buNone/>
                  <a:defRPr/>
                </a:pPr>
                <a:endParaRPr kumimoji="0" lang="zh-CN" altLang="en-US" sz="1270" b="0" i="0" u="none" strike="noStrike" kern="1200" cap="none" spc="0" normalizeH="0" baseline="0" noProof="0">
                  <a:ln>
                    <a:noFill/>
                  </a:ln>
                  <a:solidFill>
                    <a:prstClr val="black"/>
                  </a:solidFill>
                  <a:effectLst/>
                  <a:uLnTx/>
                  <a:uFillTx/>
                  <a:latin typeface="等线"/>
                  <a:ea typeface="微软雅黑" panose="020B0503020204020204" charset="-122"/>
                  <a:cs typeface="+mn-cs"/>
                </a:endParaRPr>
              </a:p>
            </p:txBody>
          </p:sp>
        </p:grpSp>
      </p:grpSp>
      <p:grpSp>
        <p:nvGrpSpPr>
          <p:cNvPr id="11" name="组合 10"/>
          <p:cNvGrpSpPr/>
          <p:nvPr/>
        </p:nvGrpSpPr>
        <p:grpSpPr>
          <a:xfrm>
            <a:off x="2336977" y="1806720"/>
            <a:ext cx="5314950" cy="691399"/>
            <a:chOff x="2484661" y="1886961"/>
            <a:chExt cx="5650825" cy="735092"/>
          </a:xfrm>
        </p:grpSpPr>
        <p:grpSp>
          <p:nvGrpSpPr>
            <p:cNvPr id="153" name="组合 158"/>
            <p:cNvGrpSpPr/>
            <p:nvPr/>
          </p:nvGrpSpPr>
          <p:grpSpPr bwMode="auto">
            <a:xfrm>
              <a:off x="2484661" y="1886961"/>
              <a:ext cx="5650825" cy="735092"/>
              <a:chOff x="3300347" y="1368497"/>
              <a:chExt cx="10763512" cy="1417865"/>
            </a:xfrm>
          </p:grpSpPr>
          <p:grpSp>
            <p:nvGrpSpPr>
              <p:cNvPr id="154" name="组合 159"/>
              <p:cNvGrpSpPr/>
              <p:nvPr/>
            </p:nvGrpSpPr>
            <p:grpSpPr bwMode="auto">
              <a:xfrm>
                <a:off x="4631859" y="1393831"/>
                <a:ext cx="9432000" cy="1392531"/>
                <a:chOff x="1986534" y="4135265"/>
                <a:chExt cx="9432000" cy="1392531"/>
              </a:xfrm>
            </p:grpSpPr>
            <p:sp>
              <p:nvSpPr>
                <p:cNvPr id="158" name="Freeform 7"/>
                <p:cNvSpPr>
                  <a:spLocks noChangeAspect="1"/>
                </p:cNvSpPr>
                <p:nvPr/>
              </p:nvSpPr>
              <p:spPr bwMode="auto">
                <a:xfrm>
                  <a:off x="1986534" y="4135265"/>
                  <a:ext cx="9432000" cy="1392531"/>
                </a:xfrm>
                <a:custGeom>
                  <a:avLst/>
                  <a:gdLst>
                    <a:gd name="T0" fmla="*/ 2940 w 3107"/>
                    <a:gd name="T1" fmla="*/ 0 h 459"/>
                    <a:gd name="T2" fmla="*/ 167 w 3107"/>
                    <a:gd name="T3" fmla="*/ 0 h 459"/>
                    <a:gd name="T4" fmla="*/ 102 w 3107"/>
                    <a:gd name="T5" fmla="*/ 38 h 459"/>
                    <a:gd name="T6" fmla="*/ 13 w 3107"/>
                    <a:gd name="T7" fmla="*/ 191 h 459"/>
                    <a:gd name="T8" fmla="*/ 13 w 3107"/>
                    <a:gd name="T9" fmla="*/ 267 h 459"/>
                    <a:gd name="T10" fmla="*/ 102 w 3107"/>
                    <a:gd name="T11" fmla="*/ 420 h 459"/>
                    <a:gd name="T12" fmla="*/ 167 w 3107"/>
                    <a:gd name="T13" fmla="*/ 459 h 459"/>
                    <a:gd name="T14" fmla="*/ 2940 w 3107"/>
                    <a:gd name="T15" fmla="*/ 459 h 459"/>
                    <a:gd name="T16" fmla="*/ 3006 w 3107"/>
                    <a:gd name="T17" fmla="*/ 420 h 459"/>
                    <a:gd name="T18" fmla="*/ 3095 w 3107"/>
                    <a:gd name="T19" fmla="*/ 267 h 459"/>
                    <a:gd name="T20" fmla="*/ 3095 w 3107"/>
                    <a:gd name="T21" fmla="*/ 191 h 459"/>
                    <a:gd name="T22" fmla="*/ 3006 w 3107"/>
                    <a:gd name="T23" fmla="*/ 38 h 459"/>
                    <a:gd name="T24" fmla="*/ 2940 w 3107"/>
                    <a:gd name="T25" fmla="*/ 0 h 4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107" h="459">
                      <a:moveTo>
                        <a:pt x="2940" y="0"/>
                      </a:moveTo>
                      <a:cubicBezTo>
                        <a:pt x="167" y="0"/>
                        <a:pt x="167" y="0"/>
                        <a:pt x="167" y="0"/>
                      </a:cubicBezTo>
                      <a:cubicBezTo>
                        <a:pt x="142" y="0"/>
                        <a:pt x="114" y="16"/>
                        <a:pt x="102" y="38"/>
                      </a:cubicBezTo>
                      <a:cubicBezTo>
                        <a:pt x="13" y="191"/>
                        <a:pt x="13" y="191"/>
                        <a:pt x="13" y="191"/>
                      </a:cubicBezTo>
                      <a:cubicBezTo>
                        <a:pt x="0" y="213"/>
                        <a:pt x="0" y="245"/>
                        <a:pt x="13" y="267"/>
                      </a:cubicBezTo>
                      <a:cubicBezTo>
                        <a:pt x="102" y="420"/>
                        <a:pt x="102" y="420"/>
                        <a:pt x="102" y="420"/>
                      </a:cubicBezTo>
                      <a:cubicBezTo>
                        <a:pt x="114" y="443"/>
                        <a:pt x="142" y="459"/>
                        <a:pt x="167" y="459"/>
                      </a:cubicBezTo>
                      <a:cubicBezTo>
                        <a:pt x="2940" y="459"/>
                        <a:pt x="2940" y="459"/>
                        <a:pt x="2940" y="459"/>
                      </a:cubicBezTo>
                      <a:cubicBezTo>
                        <a:pt x="2966" y="459"/>
                        <a:pt x="2993" y="443"/>
                        <a:pt x="3006" y="420"/>
                      </a:cubicBezTo>
                      <a:cubicBezTo>
                        <a:pt x="3095" y="267"/>
                        <a:pt x="3095" y="267"/>
                        <a:pt x="3095" y="267"/>
                      </a:cubicBezTo>
                      <a:cubicBezTo>
                        <a:pt x="3107" y="245"/>
                        <a:pt x="3107" y="213"/>
                        <a:pt x="3095" y="191"/>
                      </a:cubicBezTo>
                      <a:cubicBezTo>
                        <a:pt x="3006" y="38"/>
                        <a:pt x="3006" y="38"/>
                        <a:pt x="3006" y="38"/>
                      </a:cubicBezTo>
                      <a:cubicBezTo>
                        <a:pt x="2993" y="16"/>
                        <a:pt x="2966" y="0"/>
                        <a:pt x="2940" y="0"/>
                      </a:cubicBezTo>
                      <a:close/>
                    </a:path>
                  </a:pathLst>
                </a:custGeom>
                <a:solidFill>
                  <a:srgbClr val="EFEFEF"/>
                </a:solidFill>
                <a:ln w="76200">
                  <a:gradFill>
                    <a:gsLst>
                      <a:gs pos="0">
                        <a:schemeClr val="bg1"/>
                      </a:gs>
                      <a:gs pos="100000">
                        <a:srgbClr val="EBEBEB"/>
                      </a:gs>
                    </a:gsLst>
                    <a:lin ang="5400000" scaled="1"/>
                  </a:gradFill>
                </a:ln>
                <a:effectLst>
                  <a:outerShdw blurRad="266700" dist="127000" dir="5400000" sx="102000" sy="102000" algn="t" rotWithShape="0">
                    <a:prstClr val="black">
                      <a:alpha val="28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685800" rtl="0" eaLnBrk="1" fontAlgn="auto" latinLnBrk="0" hangingPunct="1">
                    <a:lnSpc>
                      <a:spcPct val="100000"/>
                    </a:lnSpc>
                    <a:spcBef>
                      <a:spcPts val="0"/>
                    </a:spcBef>
                    <a:spcAft>
                      <a:spcPts val="0"/>
                    </a:spcAft>
                    <a:buClrTx/>
                    <a:buSzTx/>
                    <a:buFontTx/>
                    <a:buNone/>
                    <a:defRPr/>
                  </a:pPr>
                  <a:endParaRPr kumimoji="0" lang="zh-CN" altLang="en-US" sz="1270" b="0" i="0" u="none" strike="noStrike" kern="1200" cap="none" spc="0" normalizeH="0" baseline="0" noProof="0">
                    <a:ln>
                      <a:noFill/>
                    </a:ln>
                    <a:solidFill>
                      <a:prstClr val="white"/>
                    </a:solidFill>
                    <a:effectLst/>
                    <a:uLnTx/>
                    <a:uFillTx/>
                    <a:latin typeface="等线"/>
                    <a:ea typeface="微软雅黑" panose="020B0503020204020204" charset="-122"/>
                    <a:cs typeface="+mn-cs"/>
                  </a:endParaRPr>
                </a:p>
              </p:txBody>
            </p:sp>
            <p:sp>
              <p:nvSpPr>
                <p:cNvPr id="159" name="Freeform 7"/>
                <p:cNvSpPr>
                  <a:spLocks noChangeAspect="1"/>
                </p:cNvSpPr>
                <p:nvPr/>
              </p:nvSpPr>
              <p:spPr bwMode="auto">
                <a:xfrm>
                  <a:off x="1986534" y="4135265"/>
                  <a:ext cx="9432000" cy="1392531"/>
                </a:xfrm>
                <a:custGeom>
                  <a:avLst/>
                  <a:gdLst>
                    <a:gd name="T0" fmla="*/ 2940 w 3107"/>
                    <a:gd name="T1" fmla="*/ 0 h 459"/>
                    <a:gd name="T2" fmla="*/ 167 w 3107"/>
                    <a:gd name="T3" fmla="*/ 0 h 459"/>
                    <a:gd name="T4" fmla="*/ 102 w 3107"/>
                    <a:gd name="T5" fmla="*/ 38 h 459"/>
                    <a:gd name="T6" fmla="*/ 13 w 3107"/>
                    <a:gd name="T7" fmla="*/ 191 h 459"/>
                    <a:gd name="T8" fmla="*/ 13 w 3107"/>
                    <a:gd name="T9" fmla="*/ 267 h 459"/>
                    <a:gd name="T10" fmla="*/ 102 w 3107"/>
                    <a:gd name="T11" fmla="*/ 420 h 459"/>
                    <a:gd name="T12" fmla="*/ 167 w 3107"/>
                    <a:gd name="T13" fmla="*/ 459 h 459"/>
                    <a:gd name="T14" fmla="*/ 2940 w 3107"/>
                    <a:gd name="T15" fmla="*/ 459 h 459"/>
                    <a:gd name="T16" fmla="*/ 3006 w 3107"/>
                    <a:gd name="T17" fmla="*/ 420 h 459"/>
                    <a:gd name="T18" fmla="*/ 3095 w 3107"/>
                    <a:gd name="T19" fmla="*/ 267 h 459"/>
                    <a:gd name="T20" fmla="*/ 3095 w 3107"/>
                    <a:gd name="T21" fmla="*/ 191 h 459"/>
                    <a:gd name="T22" fmla="*/ 3006 w 3107"/>
                    <a:gd name="T23" fmla="*/ 38 h 459"/>
                    <a:gd name="T24" fmla="*/ 2940 w 3107"/>
                    <a:gd name="T25" fmla="*/ 0 h 4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107" h="459">
                      <a:moveTo>
                        <a:pt x="2940" y="0"/>
                      </a:moveTo>
                      <a:cubicBezTo>
                        <a:pt x="167" y="0"/>
                        <a:pt x="167" y="0"/>
                        <a:pt x="167" y="0"/>
                      </a:cubicBezTo>
                      <a:cubicBezTo>
                        <a:pt x="142" y="0"/>
                        <a:pt x="114" y="16"/>
                        <a:pt x="102" y="38"/>
                      </a:cubicBezTo>
                      <a:cubicBezTo>
                        <a:pt x="13" y="191"/>
                        <a:pt x="13" y="191"/>
                        <a:pt x="13" y="191"/>
                      </a:cubicBezTo>
                      <a:cubicBezTo>
                        <a:pt x="0" y="213"/>
                        <a:pt x="0" y="245"/>
                        <a:pt x="13" y="267"/>
                      </a:cubicBezTo>
                      <a:cubicBezTo>
                        <a:pt x="102" y="420"/>
                        <a:pt x="102" y="420"/>
                        <a:pt x="102" y="420"/>
                      </a:cubicBezTo>
                      <a:cubicBezTo>
                        <a:pt x="114" y="443"/>
                        <a:pt x="142" y="459"/>
                        <a:pt x="167" y="459"/>
                      </a:cubicBezTo>
                      <a:cubicBezTo>
                        <a:pt x="2940" y="459"/>
                        <a:pt x="2940" y="459"/>
                        <a:pt x="2940" y="459"/>
                      </a:cubicBezTo>
                      <a:cubicBezTo>
                        <a:pt x="2966" y="459"/>
                        <a:pt x="2993" y="443"/>
                        <a:pt x="3006" y="420"/>
                      </a:cubicBezTo>
                      <a:cubicBezTo>
                        <a:pt x="3095" y="267"/>
                        <a:pt x="3095" y="267"/>
                        <a:pt x="3095" y="267"/>
                      </a:cubicBezTo>
                      <a:cubicBezTo>
                        <a:pt x="3107" y="245"/>
                        <a:pt x="3107" y="213"/>
                        <a:pt x="3095" y="191"/>
                      </a:cubicBezTo>
                      <a:cubicBezTo>
                        <a:pt x="3006" y="38"/>
                        <a:pt x="3006" y="38"/>
                        <a:pt x="3006" y="38"/>
                      </a:cubicBezTo>
                      <a:cubicBezTo>
                        <a:pt x="2993" y="16"/>
                        <a:pt x="2966" y="0"/>
                        <a:pt x="2940" y="0"/>
                      </a:cubicBezTo>
                      <a:close/>
                    </a:path>
                  </a:pathLst>
                </a:custGeom>
                <a:solidFill>
                  <a:srgbClr val="EFEFEF"/>
                </a:solidFill>
                <a:ln w="44450">
                  <a:gradFill>
                    <a:gsLst>
                      <a:gs pos="0">
                        <a:srgbClr val="EBEBEB"/>
                      </a:gs>
                      <a:gs pos="100000">
                        <a:srgbClr val="FEFEFE"/>
                      </a:gs>
                    </a:gsLst>
                    <a:lin ang="5400000" scaled="1"/>
                  </a:gradFill>
                </a:ln>
                <a:effectLst>
                  <a:innerShdw blurRad="254000" dist="88900" dir="16200000">
                    <a:prstClr val="black">
                      <a:alpha val="42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685800" rtl="0" eaLnBrk="1" fontAlgn="auto" latinLnBrk="0" hangingPunct="1">
                    <a:lnSpc>
                      <a:spcPct val="100000"/>
                    </a:lnSpc>
                    <a:spcBef>
                      <a:spcPts val="0"/>
                    </a:spcBef>
                    <a:spcAft>
                      <a:spcPts val="0"/>
                    </a:spcAft>
                    <a:buClrTx/>
                    <a:buSzTx/>
                    <a:buFontTx/>
                    <a:buNone/>
                    <a:defRPr/>
                  </a:pPr>
                  <a:endParaRPr kumimoji="0" lang="zh-CN" altLang="en-US" sz="1270" b="0" i="0" u="none" strike="noStrike" kern="1200" cap="none" spc="0" normalizeH="0" baseline="0" noProof="0">
                    <a:ln>
                      <a:noFill/>
                    </a:ln>
                    <a:solidFill>
                      <a:prstClr val="white"/>
                    </a:solidFill>
                    <a:effectLst/>
                    <a:uLnTx/>
                    <a:uFillTx/>
                    <a:latin typeface="等线"/>
                    <a:ea typeface="微软雅黑" panose="020B0503020204020204" charset="-122"/>
                    <a:cs typeface="+mn-cs"/>
                  </a:endParaRPr>
                </a:p>
              </p:txBody>
            </p:sp>
          </p:grpSp>
          <p:grpSp>
            <p:nvGrpSpPr>
              <p:cNvPr id="155" name="组合 160"/>
              <p:cNvGrpSpPr/>
              <p:nvPr/>
            </p:nvGrpSpPr>
            <p:grpSpPr bwMode="auto">
              <a:xfrm>
                <a:off x="3300347" y="1368497"/>
                <a:ext cx="1581466" cy="1417865"/>
                <a:chOff x="1349437" y="779714"/>
                <a:chExt cx="2923167" cy="2620769"/>
              </a:xfrm>
            </p:grpSpPr>
            <p:sp>
              <p:nvSpPr>
                <p:cNvPr id="156" name="Freeform 23"/>
                <p:cNvSpPr/>
                <p:nvPr/>
              </p:nvSpPr>
              <p:spPr bwMode="auto">
                <a:xfrm>
                  <a:off x="1349437" y="779714"/>
                  <a:ext cx="2923167" cy="2620769"/>
                </a:xfrm>
                <a:custGeom>
                  <a:avLst/>
                  <a:gdLst>
                    <a:gd name="T0" fmla="*/ 167 w 511"/>
                    <a:gd name="T1" fmla="*/ 459 h 459"/>
                    <a:gd name="T2" fmla="*/ 101 w 511"/>
                    <a:gd name="T3" fmla="*/ 420 h 459"/>
                    <a:gd name="T4" fmla="*/ 12 w 511"/>
                    <a:gd name="T5" fmla="*/ 267 h 459"/>
                    <a:gd name="T6" fmla="*/ 12 w 511"/>
                    <a:gd name="T7" fmla="*/ 191 h 459"/>
                    <a:gd name="T8" fmla="*/ 101 w 511"/>
                    <a:gd name="T9" fmla="*/ 38 h 459"/>
                    <a:gd name="T10" fmla="*/ 167 w 511"/>
                    <a:gd name="T11" fmla="*/ 0 h 459"/>
                    <a:gd name="T12" fmla="*/ 344 w 511"/>
                    <a:gd name="T13" fmla="*/ 0 h 459"/>
                    <a:gd name="T14" fmla="*/ 410 w 511"/>
                    <a:gd name="T15" fmla="*/ 38 h 459"/>
                    <a:gd name="T16" fmla="*/ 498 w 511"/>
                    <a:gd name="T17" fmla="*/ 191 h 459"/>
                    <a:gd name="T18" fmla="*/ 498 w 511"/>
                    <a:gd name="T19" fmla="*/ 267 h 459"/>
                    <a:gd name="T20" fmla="*/ 410 w 511"/>
                    <a:gd name="T21" fmla="*/ 420 h 459"/>
                    <a:gd name="T22" fmla="*/ 344 w 511"/>
                    <a:gd name="T23" fmla="*/ 459 h 459"/>
                    <a:gd name="T24" fmla="*/ 167 w 511"/>
                    <a:gd name="T25" fmla="*/ 459 h 4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11" h="459">
                      <a:moveTo>
                        <a:pt x="167" y="459"/>
                      </a:moveTo>
                      <a:cubicBezTo>
                        <a:pt x="141" y="459"/>
                        <a:pt x="113" y="443"/>
                        <a:pt x="101" y="420"/>
                      </a:cubicBezTo>
                      <a:cubicBezTo>
                        <a:pt x="12" y="267"/>
                        <a:pt x="12" y="267"/>
                        <a:pt x="12" y="267"/>
                      </a:cubicBezTo>
                      <a:cubicBezTo>
                        <a:pt x="0" y="245"/>
                        <a:pt x="0" y="213"/>
                        <a:pt x="12" y="191"/>
                      </a:cubicBezTo>
                      <a:cubicBezTo>
                        <a:pt x="101" y="38"/>
                        <a:pt x="101" y="38"/>
                        <a:pt x="101" y="38"/>
                      </a:cubicBezTo>
                      <a:cubicBezTo>
                        <a:pt x="113" y="16"/>
                        <a:pt x="141" y="0"/>
                        <a:pt x="167" y="0"/>
                      </a:cubicBezTo>
                      <a:cubicBezTo>
                        <a:pt x="344" y="0"/>
                        <a:pt x="344" y="0"/>
                        <a:pt x="344" y="0"/>
                      </a:cubicBezTo>
                      <a:cubicBezTo>
                        <a:pt x="369" y="0"/>
                        <a:pt x="397" y="16"/>
                        <a:pt x="410" y="38"/>
                      </a:cubicBezTo>
                      <a:cubicBezTo>
                        <a:pt x="498" y="191"/>
                        <a:pt x="498" y="191"/>
                        <a:pt x="498" y="191"/>
                      </a:cubicBezTo>
                      <a:cubicBezTo>
                        <a:pt x="511" y="213"/>
                        <a:pt x="511" y="245"/>
                        <a:pt x="498" y="267"/>
                      </a:cubicBezTo>
                      <a:cubicBezTo>
                        <a:pt x="410" y="420"/>
                        <a:pt x="410" y="420"/>
                        <a:pt x="410" y="420"/>
                      </a:cubicBezTo>
                      <a:cubicBezTo>
                        <a:pt x="397" y="443"/>
                        <a:pt x="369" y="459"/>
                        <a:pt x="344" y="459"/>
                      </a:cubicBezTo>
                      <a:lnTo>
                        <a:pt x="167" y="459"/>
                      </a:lnTo>
                      <a:close/>
                    </a:path>
                  </a:pathLst>
                </a:custGeom>
                <a:gradFill>
                  <a:gsLst>
                    <a:gs pos="0">
                      <a:srgbClr val="F1F1F1"/>
                    </a:gs>
                    <a:gs pos="100000">
                      <a:schemeClr val="bg1"/>
                    </a:gs>
                  </a:gsLst>
                  <a:lin ang="5400000" scaled="1"/>
                </a:gradFill>
                <a:ln w="28575" cap="flat">
                  <a:gradFill>
                    <a:gsLst>
                      <a:gs pos="0">
                        <a:schemeClr val="bg1"/>
                      </a:gs>
                      <a:gs pos="100000">
                        <a:srgbClr val="DDDDDD"/>
                      </a:gs>
                    </a:gsLst>
                    <a:lin ang="5400000" scaled="1"/>
                  </a:gradFill>
                  <a:prstDash val="solid"/>
                  <a:miter lim="800000"/>
                </a:ln>
                <a:effectLst>
                  <a:outerShdw blurRad="228600" dist="228600" dir="5400000" algn="t" rotWithShape="0">
                    <a:schemeClr val="tx1">
                      <a:lumMod val="85000"/>
                      <a:lumOff val="15000"/>
                      <a:alpha val="28000"/>
                    </a:schemeClr>
                  </a:outerShdw>
                </a:effectLst>
              </p:spPr>
              <p:txBody>
                <a:bodyPr/>
                <a:lstStyle/>
                <a:p>
                  <a:pPr marL="0" marR="0" lvl="0" indent="0" algn="l" defTabSz="685800" rtl="0" eaLnBrk="1" fontAlgn="auto" latinLnBrk="0" hangingPunct="1">
                    <a:lnSpc>
                      <a:spcPct val="100000"/>
                    </a:lnSpc>
                    <a:spcBef>
                      <a:spcPts val="0"/>
                    </a:spcBef>
                    <a:spcAft>
                      <a:spcPts val="0"/>
                    </a:spcAft>
                    <a:buClrTx/>
                    <a:buSzTx/>
                    <a:buFontTx/>
                    <a:buNone/>
                    <a:defRPr/>
                  </a:pPr>
                  <a:endParaRPr kumimoji="0" lang="zh-CN" altLang="en-US" sz="1270" b="0" i="0" u="none" strike="noStrike" kern="1200" cap="none" spc="0" normalizeH="0" baseline="0" noProof="0">
                    <a:ln>
                      <a:noFill/>
                    </a:ln>
                    <a:solidFill>
                      <a:prstClr val="black"/>
                    </a:solidFill>
                    <a:effectLst/>
                    <a:uLnTx/>
                    <a:uFillTx/>
                    <a:latin typeface="等线"/>
                    <a:ea typeface="微软雅黑" panose="020B0503020204020204" charset="-122"/>
                    <a:cs typeface="+mn-cs"/>
                  </a:endParaRPr>
                </a:p>
              </p:txBody>
            </p:sp>
            <p:sp>
              <p:nvSpPr>
                <p:cNvPr id="157" name="Freeform 21"/>
                <p:cNvSpPr>
                  <a:spLocks noChangeAspect="1"/>
                </p:cNvSpPr>
                <p:nvPr/>
              </p:nvSpPr>
              <p:spPr bwMode="auto">
                <a:xfrm rot="16200000">
                  <a:off x="1623020" y="1024995"/>
                  <a:ext cx="2376000" cy="2130208"/>
                </a:xfrm>
                <a:custGeom>
                  <a:avLst/>
                  <a:gdLst>
                    <a:gd name="T0" fmla="*/ 167 w 511"/>
                    <a:gd name="T1" fmla="*/ 459 h 459"/>
                    <a:gd name="T2" fmla="*/ 101 w 511"/>
                    <a:gd name="T3" fmla="*/ 420 h 459"/>
                    <a:gd name="T4" fmla="*/ 12 w 511"/>
                    <a:gd name="T5" fmla="*/ 267 h 459"/>
                    <a:gd name="T6" fmla="*/ 12 w 511"/>
                    <a:gd name="T7" fmla="*/ 191 h 459"/>
                    <a:gd name="T8" fmla="*/ 101 w 511"/>
                    <a:gd name="T9" fmla="*/ 38 h 459"/>
                    <a:gd name="T10" fmla="*/ 167 w 511"/>
                    <a:gd name="T11" fmla="*/ 0 h 459"/>
                    <a:gd name="T12" fmla="*/ 344 w 511"/>
                    <a:gd name="T13" fmla="*/ 0 h 459"/>
                    <a:gd name="T14" fmla="*/ 410 w 511"/>
                    <a:gd name="T15" fmla="*/ 38 h 459"/>
                    <a:gd name="T16" fmla="*/ 498 w 511"/>
                    <a:gd name="T17" fmla="*/ 191 h 459"/>
                    <a:gd name="T18" fmla="*/ 498 w 511"/>
                    <a:gd name="T19" fmla="*/ 267 h 459"/>
                    <a:gd name="T20" fmla="*/ 410 w 511"/>
                    <a:gd name="T21" fmla="*/ 420 h 459"/>
                    <a:gd name="T22" fmla="*/ 344 w 511"/>
                    <a:gd name="T23" fmla="*/ 459 h 459"/>
                    <a:gd name="T24" fmla="*/ 167 w 511"/>
                    <a:gd name="T25" fmla="*/ 459 h 4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11" h="459">
                      <a:moveTo>
                        <a:pt x="167" y="459"/>
                      </a:moveTo>
                      <a:cubicBezTo>
                        <a:pt x="141" y="459"/>
                        <a:pt x="113" y="443"/>
                        <a:pt x="101" y="420"/>
                      </a:cubicBezTo>
                      <a:cubicBezTo>
                        <a:pt x="12" y="267"/>
                        <a:pt x="12" y="267"/>
                        <a:pt x="12" y="267"/>
                      </a:cubicBezTo>
                      <a:cubicBezTo>
                        <a:pt x="0" y="245"/>
                        <a:pt x="0" y="213"/>
                        <a:pt x="12" y="191"/>
                      </a:cubicBezTo>
                      <a:cubicBezTo>
                        <a:pt x="101" y="38"/>
                        <a:pt x="101" y="38"/>
                        <a:pt x="101" y="38"/>
                      </a:cubicBezTo>
                      <a:cubicBezTo>
                        <a:pt x="113" y="16"/>
                        <a:pt x="141" y="0"/>
                        <a:pt x="167" y="0"/>
                      </a:cubicBezTo>
                      <a:cubicBezTo>
                        <a:pt x="344" y="0"/>
                        <a:pt x="344" y="0"/>
                        <a:pt x="344" y="0"/>
                      </a:cubicBezTo>
                      <a:cubicBezTo>
                        <a:pt x="369" y="0"/>
                        <a:pt x="397" y="16"/>
                        <a:pt x="410" y="38"/>
                      </a:cubicBezTo>
                      <a:cubicBezTo>
                        <a:pt x="498" y="191"/>
                        <a:pt x="498" y="191"/>
                        <a:pt x="498" y="191"/>
                      </a:cubicBezTo>
                      <a:cubicBezTo>
                        <a:pt x="511" y="213"/>
                        <a:pt x="511" y="245"/>
                        <a:pt x="498" y="267"/>
                      </a:cubicBezTo>
                      <a:cubicBezTo>
                        <a:pt x="410" y="420"/>
                        <a:pt x="410" y="420"/>
                        <a:pt x="410" y="420"/>
                      </a:cubicBezTo>
                      <a:cubicBezTo>
                        <a:pt x="397" y="443"/>
                        <a:pt x="369" y="459"/>
                        <a:pt x="344" y="459"/>
                      </a:cubicBezTo>
                      <a:lnTo>
                        <a:pt x="167" y="459"/>
                      </a:lnTo>
                      <a:close/>
                    </a:path>
                  </a:pathLst>
                </a:custGeom>
                <a:solidFill>
                  <a:schemeClr val="accent1"/>
                </a:solidFill>
                <a:ln>
                  <a:noFill/>
                </a:ln>
                <a:effectLst>
                  <a:innerShdw blurRad="241300" dist="114300">
                    <a:prstClr val="black">
                      <a:alpha val="40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685800" rtl="0" eaLnBrk="1" fontAlgn="auto" latinLnBrk="0" hangingPunct="1">
                    <a:lnSpc>
                      <a:spcPct val="100000"/>
                    </a:lnSpc>
                    <a:spcBef>
                      <a:spcPts val="0"/>
                    </a:spcBef>
                    <a:spcAft>
                      <a:spcPts val="0"/>
                    </a:spcAft>
                    <a:buClrTx/>
                    <a:buSzTx/>
                    <a:buFontTx/>
                    <a:buNone/>
                    <a:defRPr/>
                  </a:pPr>
                  <a:endParaRPr kumimoji="0" lang="zh-CN" altLang="en-US" sz="1270" b="0" i="0" u="none" strike="noStrike" kern="1200" cap="none" spc="0" normalizeH="0" baseline="0" noProof="0">
                    <a:ln>
                      <a:noFill/>
                    </a:ln>
                    <a:solidFill>
                      <a:prstClr val="white"/>
                    </a:solidFill>
                    <a:effectLst/>
                    <a:uLnTx/>
                    <a:uFillTx/>
                    <a:latin typeface="等线"/>
                    <a:ea typeface="微软雅黑" panose="020B0503020204020204" charset="-122"/>
                    <a:cs typeface="+mn-cs"/>
                  </a:endParaRPr>
                </a:p>
              </p:txBody>
            </p:sp>
          </p:grpSp>
        </p:grpSp>
        <p:grpSp>
          <p:nvGrpSpPr>
            <p:cNvPr id="182" name="组合 209"/>
            <p:cNvGrpSpPr/>
            <p:nvPr/>
          </p:nvGrpSpPr>
          <p:grpSpPr bwMode="auto">
            <a:xfrm>
              <a:off x="2727708" y="2110740"/>
              <a:ext cx="534195" cy="475059"/>
              <a:chOff x="952501" y="6013451"/>
              <a:chExt cx="511175" cy="460375"/>
            </a:xfrm>
          </p:grpSpPr>
          <p:sp>
            <p:nvSpPr>
              <p:cNvPr id="183" name="Freeform 58"/>
              <p:cNvSpPr/>
              <p:nvPr/>
            </p:nvSpPr>
            <p:spPr bwMode="auto">
              <a:xfrm>
                <a:off x="971551" y="6021388"/>
                <a:ext cx="492125" cy="452438"/>
              </a:xfrm>
              <a:custGeom>
                <a:avLst/>
                <a:gdLst>
                  <a:gd name="T0" fmla="*/ 137 w 310"/>
                  <a:gd name="T1" fmla="*/ 285 h 285"/>
                  <a:gd name="T2" fmla="*/ 0 w 310"/>
                  <a:gd name="T3" fmla="*/ 171 h 285"/>
                  <a:gd name="T4" fmla="*/ 2 w 310"/>
                  <a:gd name="T5" fmla="*/ 12 h 285"/>
                  <a:gd name="T6" fmla="*/ 54 w 310"/>
                  <a:gd name="T7" fmla="*/ 7 h 285"/>
                  <a:gd name="T8" fmla="*/ 87 w 310"/>
                  <a:gd name="T9" fmla="*/ 40 h 285"/>
                  <a:gd name="T10" fmla="*/ 97 w 310"/>
                  <a:gd name="T11" fmla="*/ 7 h 285"/>
                  <a:gd name="T12" fmla="*/ 137 w 310"/>
                  <a:gd name="T13" fmla="*/ 0 h 285"/>
                  <a:gd name="T14" fmla="*/ 310 w 310"/>
                  <a:gd name="T15" fmla="*/ 150 h 285"/>
                  <a:gd name="T16" fmla="*/ 137 w 310"/>
                  <a:gd name="T17" fmla="*/ 285 h 2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10" h="285">
                    <a:moveTo>
                      <a:pt x="137" y="285"/>
                    </a:moveTo>
                    <a:lnTo>
                      <a:pt x="0" y="171"/>
                    </a:lnTo>
                    <a:lnTo>
                      <a:pt x="2" y="12"/>
                    </a:lnTo>
                    <a:lnTo>
                      <a:pt x="54" y="7"/>
                    </a:lnTo>
                    <a:lnTo>
                      <a:pt x="87" y="40"/>
                    </a:lnTo>
                    <a:lnTo>
                      <a:pt x="97" y="7"/>
                    </a:lnTo>
                    <a:lnTo>
                      <a:pt x="137" y="0"/>
                    </a:lnTo>
                    <a:lnTo>
                      <a:pt x="310" y="150"/>
                    </a:lnTo>
                    <a:lnTo>
                      <a:pt x="137" y="285"/>
                    </a:lnTo>
                    <a:close/>
                  </a:path>
                </a:pathLst>
              </a:custGeom>
              <a:gradFill flip="none" rotWithShape="1">
                <a:gsLst>
                  <a:gs pos="73000">
                    <a:srgbClr val="0D0D0D">
                      <a:alpha val="0"/>
                    </a:srgbClr>
                  </a:gs>
                  <a:gs pos="100000">
                    <a:schemeClr val="tx1">
                      <a:lumMod val="95000"/>
                      <a:lumOff val="5000"/>
                      <a:alpha val="0"/>
                    </a:schemeClr>
                  </a:gs>
                  <a:gs pos="0">
                    <a:schemeClr val="tx1">
                      <a:lumMod val="95000"/>
                      <a:lumOff val="5000"/>
                      <a:alpha val="55000"/>
                    </a:schemeClr>
                  </a:gs>
                </a:gsLst>
                <a:lin ang="2700000" scaled="1"/>
                <a:tileRect/>
              </a:gradFill>
              <a:ln>
                <a:noFill/>
              </a:ln>
            </p:spPr>
            <p:txBody>
              <a:bodyPr/>
              <a:lstStyle/>
              <a:p>
                <a:pPr marL="0" marR="0" lvl="0" indent="0" algn="l" defTabSz="685800" rtl="0" eaLnBrk="1" fontAlgn="auto" latinLnBrk="0" hangingPunct="1">
                  <a:lnSpc>
                    <a:spcPct val="100000"/>
                  </a:lnSpc>
                  <a:spcBef>
                    <a:spcPts val="0"/>
                  </a:spcBef>
                  <a:spcAft>
                    <a:spcPts val="0"/>
                  </a:spcAft>
                  <a:buClrTx/>
                  <a:buSzTx/>
                  <a:buFontTx/>
                  <a:buNone/>
                  <a:defRPr/>
                </a:pPr>
                <a:endParaRPr kumimoji="0" lang="zh-CN" altLang="en-US" sz="1270" b="0" i="0" u="none" strike="noStrike" kern="1200" cap="none" spc="0" normalizeH="0" baseline="0" noProof="0">
                  <a:ln>
                    <a:noFill/>
                  </a:ln>
                  <a:solidFill>
                    <a:prstClr val="black"/>
                  </a:solidFill>
                  <a:effectLst/>
                  <a:uLnTx/>
                  <a:uFillTx/>
                  <a:latin typeface="等线"/>
                  <a:ea typeface="微软雅黑" panose="020B0503020204020204" charset="-122"/>
                  <a:cs typeface="+mn-cs"/>
                </a:endParaRPr>
              </a:p>
            </p:txBody>
          </p:sp>
          <p:sp>
            <p:nvSpPr>
              <p:cNvPr id="184" name="Freeform 59"/>
              <p:cNvSpPr>
                <a:spLocks noEditPoints="1"/>
              </p:cNvSpPr>
              <p:nvPr/>
            </p:nvSpPr>
            <p:spPr bwMode="auto">
              <a:xfrm>
                <a:off x="952501" y="6013451"/>
                <a:ext cx="115888" cy="290513"/>
              </a:xfrm>
              <a:custGeom>
                <a:avLst/>
                <a:gdLst>
                  <a:gd name="T0" fmla="*/ 63551 w 31"/>
                  <a:gd name="T1" fmla="*/ 0 h 77"/>
                  <a:gd name="T2" fmla="*/ 104673 w 31"/>
                  <a:gd name="T3" fmla="*/ 18864 h 77"/>
                  <a:gd name="T4" fmla="*/ 115888 w 31"/>
                  <a:gd name="T5" fmla="*/ 67912 h 77"/>
                  <a:gd name="T6" fmla="*/ 115888 w 31"/>
                  <a:gd name="T7" fmla="*/ 233920 h 77"/>
                  <a:gd name="T8" fmla="*/ 100935 w 31"/>
                  <a:gd name="T9" fmla="*/ 275421 h 77"/>
                  <a:gd name="T10" fmla="*/ 59813 w 31"/>
                  <a:gd name="T11" fmla="*/ 290513 h 77"/>
                  <a:gd name="T12" fmla="*/ 11215 w 31"/>
                  <a:gd name="T13" fmla="*/ 267876 h 77"/>
                  <a:gd name="T14" fmla="*/ 0 w 31"/>
                  <a:gd name="T15" fmla="*/ 211282 h 77"/>
                  <a:gd name="T16" fmla="*/ 0 w 31"/>
                  <a:gd name="T17" fmla="*/ 79231 h 77"/>
                  <a:gd name="T18" fmla="*/ 11215 w 31"/>
                  <a:gd name="T19" fmla="*/ 18864 h 77"/>
                  <a:gd name="T20" fmla="*/ 63551 w 31"/>
                  <a:gd name="T21" fmla="*/ 0 h 77"/>
                  <a:gd name="T22" fmla="*/ 59813 w 31"/>
                  <a:gd name="T23" fmla="*/ 264103 h 77"/>
                  <a:gd name="T24" fmla="*/ 82243 w 31"/>
                  <a:gd name="T25" fmla="*/ 222601 h 77"/>
                  <a:gd name="T26" fmla="*/ 82243 w 31"/>
                  <a:gd name="T27" fmla="*/ 64139 h 77"/>
                  <a:gd name="T28" fmla="*/ 59813 w 31"/>
                  <a:gd name="T29" fmla="*/ 26410 h 77"/>
                  <a:gd name="T30" fmla="*/ 33645 w 31"/>
                  <a:gd name="T31" fmla="*/ 64139 h 77"/>
                  <a:gd name="T32" fmla="*/ 33645 w 31"/>
                  <a:gd name="T33" fmla="*/ 75458 h 77"/>
                  <a:gd name="T34" fmla="*/ 33645 w 31"/>
                  <a:gd name="T35" fmla="*/ 86777 h 77"/>
                  <a:gd name="T36" fmla="*/ 33645 w 31"/>
                  <a:gd name="T37" fmla="*/ 132051 h 77"/>
                  <a:gd name="T38" fmla="*/ 33645 w 31"/>
                  <a:gd name="T39" fmla="*/ 181099 h 77"/>
                  <a:gd name="T40" fmla="*/ 33645 w 31"/>
                  <a:gd name="T41" fmla="*/ 222601 h 77"/>
                  <a:gd name="T42" fmla="*/ 59813 w 31"/>
                  <a:gd name="T43" fmla="*/ 264103 h 77"/>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31" h="77">
                    <a:moveTo>
                      <a:pt x="17" y="0"/>
                    </a:moveTo>
                    <a:cubicBezTo>
                      <a:pt x="22" y="0"/>
                      <a:pt x="26" y="1"/>
                      <a:pt x="28" y="5"/>
                    </a:cubicBezTo>
                    <a:cubicBezTo>
                      <a:pt x="30" y="8"/>
                      <a:pt x="31" y="12"/>
                      <a:pt x="31" y="18"/>
                    </a:cubicBezTo>
                    <a:cubicBezTo>
                      <a:pt x="31" y="62"/>
                      <a:pt x="31" y="62"/>
                      <a:pt x="31" y="62"/>
                    </a:cubicBezTo>
                    <a:cubicBezTo>
                      <a:pt x="31" y="67"/>
                      <a:pt x="30" y="71"/>
                      <a:pt x="27" y="73"/>
                    </a:cubicBezTo>
                    <a:cubicBezTo>
                      <a:pt x="25" y="76"/>
                      <a:pt x="21" y="77"/>
                      <a:pt x="16" y="77"/>
                    </a:cubicBezTo>
                    <a:cubicBezTo>
                      <a:pt x="9" y="77"/>
                      <a:pt x="5" y="75"/>
                      <a:pt x="3" y="71"/>
                    </a:cubicBezTo>
                    <a:cubicBezTo>
                      <a:pt x="1" y="69"/>
                      <a:pt x="0" y="64"/>
                      <a:pt x="0" y="56"/>
                    </a:cubicBezTo>
                    <a:cubicBezTo>
                      <a:pt x="0" y="21"/>
                      <a:pt x="0" y="21"/>
                      <a:pt x="0" y="21"/>
                    </a:cubicBezTo>
                    <a:cubicBezTo>
                      <a:pt x="0" y="13"/>
                      <a:pt x="1" y="8"/>
                      <a:pt x="3" y="5"/>
                    </a:cubicBezTo>
                    <a:cubicBezTo>
                      <a:pt x="5" y="2"/>
                      <a:pt x="10" y="0"/>
                      <a:pt x="17" y="0"/>
                    </a:cubicBezTo>
                    <a:close/>
                    <a:moveTo>
                      <a:pt x="16" y="70"/>
                    </a:moveTo>
                    <a:cubicBezTo>
                      <a:pt x="20" y="70"/>
                      <a:pt x="22" y="66"/>
                      <a:pt x="22" y="59"/>
                    </a:cubicBezTo>
                    <a:cubicBezTo>
                      <a:pt x="22" y="17"/>
                      <a:pt x="22" y="17"/>
                      <a:pt x="22" y="17"/>
                    </a:cubicBezTo>
                    <a:cubicBezTo>
                      <a:pt x="22" y="10"/>
                      <a:pt x="20" y="7"/>
                      <a:pt x="16" y="7"/>
                    </a:cubicBezTo>
                    <a:cubicBezTo>
                      <a:pt x="11" y="7"/>
                      <a:pt x="9" y="10"/>
                      <a:pt x="9" y="17"/>
                    </a:cubicBezTo>
                    <a:cubicBezTo>
                      <a:pt x="9" y="20"/>
                      <a:pt x="9" y="20"/>
                      <a:pt x="9" y="20"/>
                    </a:cubicBezTo>
                    <a:cubicBezTo>
                      <a:pt x="9" y="23"/>
                      <a:pt x="9" y="23"/>
                      <a:pt x="9" y="23"/>
                    </a:cubicBezTo>
                    <a:cubicBezTo>
                      <a:pt x="9" y="35"/>
                      <a:pt x="9" y="35"/>
                      <a:pt x="9" y="35"/>
                    </a:cubicBezTo>
                    <a:cubicBezTo>
                      <a:pt x="9" y="48"/>
                      <a:pt x="9" y="48"/>
                      <a:pt x="9" y="48"/>
                    </a:cubicBezTo>
                    <a:cubicBezTo>
                      <a:pt x="9" y="59"/>
                      <a:pt x="9" y="59"/>
                      <a:pt x="9" y="59"/>
                    </a:cubicBezTo>
                    <a:cubicBezTo>
                      <a:pt x="9" y="66"/>
                      <a:pt x="11" y="70"/>
                      <a:pt x="16" y="70"/>
                    </a:cubicBezTo>
                    <a:close/>
                  </a:path>
                </a:pathLst>
              </a:custGeom>
              <a:solidFill>
                <a:srgbClr val="FFFFFF"/>
              </a:solidFill>
              <a:ln>
                <a:noFill/>
              </a:ln>
              <a:extLst>
                <a:ext uri="{91240B29-F687-4F45-9708-019B960494DF}">
                  <a14:hiddenLine xmlns:a14="http://schemas.microsoft.com/office/drawing/2010/main" w="15875">
                    <a:solidFill>
                      <a:srgbClr val="000000"/>
                    </a:solidFill>
                    <a:prstDash val="solid"/>
                    <a:miter lim="800000"/>
                    <a:headEnd/>
                    <a:tailEnd/>
                  </a14:hiddenLine>
                </a:ext>
              </a:extLst>
            </p:spPr>
            <p:txBody>
              <a:bodyPr/>
              <a:lstStyle/>
              <a:p>
                <a:pPr marL="0" marR="0" lvl="0" indent="0" algn="l" defTabSz="685800" rtl="0" eaLnBrk="1" fontAlgn="auto" latinLnBrk="0" hangingPunct="1">
                  <a:lnSpc>
                    <a:spcPct val="100000"/>
                  </a:lnSpc>
                  <a:spcBef>
                    <a:spcPts val="0"/>
                  </a:spcBef>
                  <a:spcAft>
                    <a:spcPts val="0"/>
                  </a:spcAft>
                  <a:buClrTx/>
                  <a:buSzTx/>
                  <a:buFontTx/>
                  <a:buNone/>
                  <a:defRPr/>
                </a:pPr>
                <a:endParaRPr kumimoji="0" lang="zh-CN" altLang="en-US" sz="1270" b="0" i="0" u="none" strike="noStrike" kern="1200" cap="none" spc="0" normalizeH="0" baseline="0" noProof="0">
                  <a:ln>
                    <a:noFill/>
                  </a:ln>
                  <a:solidFill>
                    <a:prstClr val="black"/>
                  </a:solidFill>
                  <a:effectLst/>
                  <a:uLnTx/>
                  <a:uFillTx/>
                  <a:latin typeface="等线"/>
                  <a:ea typeface="微软雅黑" panose="020B0503020204020204" charset="-122"/>
                  <a:cs typeface="+mn-cs"/>
                </a:endParaRPr>
              </a:p>
            </p:txBody>
          </p:sp>
          <p:sp>
            <p:nvSpPr>
              <p:cNvPr id="185" name="Freeform 60"/>
              <p:cNvSpPr/>
              <p:nvPr/>
            </p:nvSpPr>
            <p:spPr bwMode="auto">
              <a:xfrm>
                <a:off x="1090613" y="6013451"/>
                <a:ext cx="117475" cy="290513"/>
              </a:xfrm>
              <a:custGeom>
                <a:avLst/>
                <a:gdLst>
                  <a:gd name="T0" fmla="*/ 0 w 31"/>
                  <a:gd name="T1" fmla="*/ 60366 h 77"/>
                  <a:gd name="T2" fmla="*/ 15158 w 31"/>
                  <a:gd name="T3" fmla="*/ 15092 h 77"/>
                  <a:gd name="T4" fmla="*/ 60632 w 31"/>
                  <a:gd name="T5" fmla="*/ 0 h 77"/>
                  <a:gd name="T6" fmla="*/ 109896 w 31"/>
                  <a:gd name="T7" fmla="*/ 22637 h 77"/>
                  <a:gd name="T8" fmla="*/ 117475 w 31"/>
                  <a:gd name="T9" fmla="*/ 83004 h 77"/>
                  <a:gd name="T10" fmla="*/ 113685 w 31"/>
                  <a:gd name="T11" fmla="*/ 113187 h 77"/>
                  <a:gd name="T12" fmla="*/ 102317 w 31"/>
                  <a:gd name="T13" fmla="*/ 143370 h 77"/>
                  <a:gd name="T14" fmla="*/ 68211 w 31"/>
                  <a:gd name="T15" fmla="*/ 196191 h 77"/>
                  <a:gd name="T16" fmla="*/ 41685 w 31"/>
                  <a:gd name="T17" fmla="*/ 256557 h 77"/>
                  <a:gd name="T18" fmla="*/ 117475 w 31"/>
                  <a:gd name="T19" fmla="*/ 256557 h 77"/>
                  <a:gd name="T20" fmla="*/ 117475 w 31"/>
                  <a:gd name="T21" fmla="*/ 286740 h 77"/>
                  <a:gd name="T22" fmla="*/ 30316 w 31"/>
                  <a:gd name="T23" fmla="*/ 290513 h 77"/>
                  <a:gd name="T24" fmla="*/ 0 w 31"/>
                  <a:gd name="T25" fmla="*/ 286740 h 77"/>
                  <a:gd name="T26" fmla="*/ 0 w 31"/>
                  <a:gd name="T27" fmla="*/ 286740 h 77"/>
                  <a:gd name="T28" fmla="*/ 18948 w 31"/>
                  <a:gd name="T29" fmla="*/ 207509 h 77"/>
                  <a:gd name="T30" fmla="*/ 64422 w 31"/>
                  <a:gd name="T31" fmla="*/ 139597 h 77"/>
                  <a:gd name="T32" fmla="*/ 79580 w 31"/>
                  <a:gd name="T33" fmla="*/ 75458 h 77"/>
                  <a:gd name="T34" fmla="*/ 79580 w 31"/>
                  <a:gd name="T35" fmla="*/ 71685 h 77"/>
                  <a:gd name="T36" fmla="*/ 79580 w 31"/>
                  <a:gd name="T37" fmla="*/ 64139 h 77"/>
                  <a:gd name="T38" fmla="*/ 79580 w 31"/>
                  <a:gd name="T39" fmla="*/ 45275 h 77"/>
                  <a:gd name="T40" fmla="*/ 56843 w 31"/>
                  <a:gd name="T41" fmla="*/ 26410 h 77"/>
                  <a:gd name="T42" fmla="*/ 37895 w 31"/>
                  <a:gd name="T43" fmla="*/ 60366 h 77"/>
                  <a:gd name="T44" fmla="*/ 37895 w 31"/>
                  <a:gd name="T45" fmla="*/ 71685 h 77"/>
                  <a:gd name="T46" fmla="*/ 37895 w 31"/>
                  <a:gd name="T47" fmla="*/ 79231 h 77"/>
                  <a:gd name="T48" fmla="*/ 37895 w 31"/>
                  <a:gd name="T49" fmla="*/ 86777 h 77"/>
                  <a:gd name="T50" fmla="*/ 37895 w 31"/>
                  <a:gd name="T51" fmla="*/ 98095 h 77"/>
                  <a:gd name="T52" fmla="*/ 0 w 31"/>
                  <a:gd name="T53" fmla="*/ 98095 h 77"/>
                  <a:gd name="T54" fmla="*/ 0 w 31"/>
                  <a:gd name="T55" fmla="*/ 60366 h 77"/>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0" t="0" r="r" b="b"/>
                <a:pathLst>
                  <a:path w="31" h="77">
                    <a:moveTo>
                      <a:pt x="0" y="16"/>
                    </a:moveTo>
                    <a:cubicBezTo>
                      <a:pt x="0" y="10"/>
                      <a:pt x="2" y="6"/>
                      <a:pt x="4" y="4"/>
                    </a:cubicBezTo>
                    <a:cubicBezTo>
                      <a:pt x="6" y="1"/>
                      <a:pt x="10" y="0"/>
                      <a:pt x="16" y="0"/>
                    </a:cubicBezTo>
                    <a:cubicBezTo>
                      <a:pt x="23" y="0"/>
                      <a:pt x="27" y="2"/>
                      <a:pt x="29" y="6"/>
                    </a:cubicBezTo>
                    <a:cubicBezTo>
                      <a:pt x="30" y="9"/>
                      <a:pt x="31" y="14"/>
                      <a:pt x="31" y="22"/>
                    </a:cubicBezTo>
                    <a:cubicBezTo>
                      <a:pt x="31" y="25"/>
                      <a:pt x="31" y="28"/>
                      <a:pt x="30" y="30"/>
                    </a:cubicBezTo>
                    <a:cubicBezTo>
                      <a:pt x="30" y="32"/>
                      <a:pt x="29" y="35"/>
                      <a:pt x="27" y="38"/>
                    </a:cubicBezTo>
                    <a:cubicBezTo>
                      <a:pt x="18" y="52"/>
                      <a:pt x="18" y="52"/>
                      <a:pt x="18" y="52"/>
                    </a:cubicBezTo>
                    <a:cubicBezTo>
                      <a:pt x="14" y="58"/>
                      <a:pt x="12" y="63"/>
                      <a:pt x="11" y="68"/>
                    </a:cubicBezTo>
                    <a:cubicBezTo>
                      <a:pt x="31" y="68"/>
                      <a:pt x="31" y="68"/>
                      <a:pt x="31" y="68"/>
                    </a:cubicBezTo>
                    <a:cubicBezTo>
                      <a:pt x="31" y="76"/>
                      <a:pt x="31" y="76"/>
                      <a:pt x="31" y="76"/>
                    </a:cubicBezTo>
                    <a:cubicBezTo>
                      <a:pt x="8" y="77"/>
                      <a:pt x="8" y="77"/>
                      <a:pt x="8" y="77"/>
                    </a:cubicBezTo>
                    <a:cubicBezTo>
                      <a:pt x="0" y="76"/>
                      <a:pt x="0" y="76"/>
                      <a:pt x="0" y="76"/>
                    </a:cubicBezTo>
                    <a:cubicBezTo>
                      <a:pt x="0" y="76"/>
                      <a:pt x="0" y="76"/>
                      <a:pt x="0" y="76"/>
                    </a:cubicBezTo>
                    <a:cubicBezTo>
                      <a:pt x="0" y="68"/>
                      <a:pt x="2" y="61"/>
                      <a:pt x="5" y="55"/>
                    </a:cubicBezTo>
                    <a:cubicBezTo>
                      <a:pt x="7" y="51"/>
                      <a:pt x="11" y="45"/>
                      <a:pt x="17" y="37"/>
                    </a:cubicBezTo>
                    <a:cubicBezTo>
                      <a:pt x="20" y="32"/>
                      <a:pt x="21" y="27"/>
                      <a:pt x="21" y="20"/>
                    </a:cubicBezTo>
                    <a:cubicBezTo>
                      <a:pt x="21" y="19"/>
                      <a:pt x="21" y="19"/>
                      <a:pt x="21" y="19"/>
                    </a:cubicBezTo>
                    <a:cubicBezTo>
                      <a:pt x="21" y="17"/>
                      <a:pt x="21" y="17"/>
                      <a:pt x="21" y="17"/>
                    </a:cubicBezTo>
                    <a:cubicBezTo>
                      <a:pt x="21" y="15"/>
                      <a:pt x="21" y="13"/>
                      <a:pt x="21" y="12"/>
                    </a:cubicBezTo>
                    <a:cubicBezTo>
                      <a:pt x="20" y="9"/>
                      <a:pt x="18" y="7"/>
                      <a:pt x="15" y="7"/>
                    </a:cubicBezTo>
                    <a:cubicBezTo>
                      <a:pt x="11" y="7"/>
                      <a:pt x="10" y="10"/>
                      <a:pt x="10" y="16"/>
                    </a:cubicBezTo>
                    <a:cubicBezTo>
                      <a:pt x="10" y="19"/>
                      <a:pt x="10" y="19"/>
                      <a:pt x="10" y="19"/>
                    </a:cubicBezTo>
                    <a:cubicBezTo>
                      <a:pt x="10" y="21"/>
                      <a:pt x="10" y="21"/>
                      <a:pt x="10" y="21"/>
                    </a:cubicBezTo>
                    <a:cubicBezTo>
                      <a:pt x="10" y="23"/>
                      <a:pt x="10" y="23"/>
                      <a:pt x="10" y="23"/>
                    </a:cubicBezTo>
                    <a:cubicBezTo>
                      <a:pt x="10" y="26"/>
                      <a:pt x="10" y="26"/>
                      <a:pt x="10" y="26"/>
                    </a:cubicBezTo>
                    <a:cubicBezTo>
                      <a:pt x="0" y="26"/>
                      <a:pt x="0" y="26"/>
                      <a:pt x="0" y="26"/>
                    </a:cubicBezTo>
                    <a:lnTo>
                      <a:pt x="0" y="16"/>
                    </a:lnTo>
                    <a:close/>
                  </a:path>
                </a:pathLst>
              </a:custGeom>
              <a:solidFill>
                <a:srgbClr val="FFFFFF"/>
              </a:solidFill>
              <a:ln>
                <a:noFill/>
              </a:ln>
              <a:extLst>
                <a:ext uri="{91240B29-F687-4F45-9708-019B960494DF}">
                  <a14:hiddenLine xmlns:a14="http://schemas.microsoft.com/office/drawing/2010/main" w="15875">
                    <a:solidFill>
                      <a:srgbClr val="000000"/>
                    </a:solidFill>
                    <a:prstDash val="solid"/>
                    <a:miter lim="800000"/>
                    <a:headEnd/>
                    <a:tailEnd/>
                  </a14:hiddenLine>
                </a:ext>
              </a:extLst>
            </p:spPr>
            <p:txBody>
              <a:bodyPr/>
              <a:lstStyle/>
              <a:p>
                <a:pPr marL="0" marR="0" lvl="0" indent="0" algn="l" defTabSz="685800" rtl="0" eaLnBrk="1" fontAlgn="auto" latinLnBrk="0" hangingPunct="1">
                  <a:lnSpc>
                    <a:spcPct val="100000"/>
                  </a:lnSpc>
                  <a:spcBef>
                    <a:spcPts val="0"/>
                  </a:spcBef>
                  <a:spcAft>
                    <a:spcPts val="0"/>
                  </a:spcAft>
                  <a:buClrTx/>
                  <a:buSzTx/>
                  <a:buFontTx/>
                  <a:buNone/>
                  <a:defRPr/>
                </a:pPr>
                <a:endParaRPr kumimoji="0" lang="zh-CN" altLang="en-US" sz="1270" b="0" i="0" u="none" strike="noStrike" kern="1200" cap="none" spc="0" normalizeH="0" baseline="0" noProof="0">
                  <a:ln>
                    <a:noFill/>
                  </a:ln>
                  <a:solidFill>
                    <a:prstClr val="black"/>
                  </a:solidFill>
                  <a:effectLst/>
                  <a:uLnTx/>
                  <a:uFillTx/>
                  <a:latin typeface="等线"/>
                  <a:ea typeface="微软雅黑" panose="020B0503020204020204" charset="-122"/>
                  <a:cs typeface="+mn-cs"/>
                </a:endParaRPr>
              </a:p>
            </p:txBody>
          </p:sp>
        </p:grpSp>
      </p:grpSp>
      <p:grpSp>
        <p:nvGrpSpPr>
          <p:cNvPr id="13" name="组合 12"/>
          <p:cNvGrpSpPr/>
          <p:nvPr/>
        </p:nvGrpSpPr>
        <p:grpSpPr>
          <a:xfrm>
            <a:off x="2336977" y="2655683"/>
            <a:ext cx="5314950" cy="691399"/>
            <a:chOff x="2484661" y="2789574"/>
            <a:chExt cx="5650825" cy="735092"/>
          </a:xfrm>
        </p:grpSpPr>
        <p:grpSp>
          <p:nvGrpSpPr>
            <p:cNvPr id="160" name="组合 165"/>
            <p:cNvGrpSpPr/>
            <p:nvPr/>
          </p:nvGrpSpPr>
          <p:grpSpPr bwMode="auto">
            <a:xfrm>
              <a:off x="2484661" y="2789574"/>
              <a:ext cx="5650825" cy="735092"/>
              <a:chOff x="3300347" y="1368497"/>
              <a:chExt cx="10763512" cy="1417865"/>
            </a:xfrm>
          </p:grpSpPr>
          <p:grpSp>
            <p:nvGrpSpPr>
              <p:cNvPr id="161" name="组合 166"/>
              <p:cNvGrpSpPr/>
              <p:nvPr/>
            </p:nvGrpSpPr>
            <p:grpSpPr bwMode="auto">
              <a:xfrm>
                <a:off x="4631859" y="1393831"/>
                <a:ext cx="9432000" cy="1392531"/>
                <a:chOff x="1986534" y="4135265"/>
                <a:chExt cx="9432000" cy="1392531"/>
              </a:xfrm>
            </p:grpSpPr>
            <p:sp>
              <p:nvSpPr>
                <p:cNvPr id="165" name="Freeform 7"/>
                <p:cNvSpPr>
                  <a:spLocks noChangeAspect="1"/>
                </p:cNvSpPr>
                <p:nvPr/>
              </p:nvSpPr>
              <p:spPr bwMode="auto">
                <a:xfrm>
                  <a:off x="1986534" y="4135265"/>
                  <a:ext cx="9432000" cy="1392531"/>
                </a:xfrm>
                <a:custGeom>
                  <a:avLst/>
                  <a:gdLst>
                    <a:gd name="T0" fmla="*/ 2940 w 3107"/>
                    <a:gd name="T1" fmla="*/ 0 h 459"/>
                    <a:gd name="T2" fmla="*/ 167 w 3107"/>
                    <a:gd name="T3" fmla="*/ 0 h 459"/>
                    <a:gd name="T4" fmla="*/ 102 w 3107"/>
                    <a:gd name="T5" fmla="*/ 38 h 459"/>
                    <a:gd name="T6" fmla="*/ 13 w 3107"/>
                    <a:gd name="T7" fmla="*/ 191 h 459"/>
                    <a:gd name="T8" fmla="*/ 13 w 3107"/>
                    <a:gd name="T9" fmla="*/ 267 h 459"/>
                    <a:gd name="T10" fmla="*/ 102 w 3107"/>
                    <a:gd name="T11" fmla="*/ 420 h 459"/>
                    <a:gd name="T12" fmla="*/ 167 w 3107"/>
                    <a:gd name="T13" fmla="*/ 459 h 459"/>
                    <a:gd name="T14" fmla="*/ 2940 w 3107"/>
                    <a:gd name="T15" fmla="*/ 459 h 459"/>
                    <a:gd name="T16" fmla="*/ 3006 w 3107"/>
                    <a:gd name="T17" fmla="*/ 420 h 459"/>
                    <a:gd name="T18" fmla="*/ 3095 w 3107"/>
                    <a:gd name="T19" fmla="*/ 267 h 459"/>
                    <a:gd name="T20" fmla="*/ 3095 w 3107"/>
                    <a:gd name="T21" fmla="*/ 191 h 459"/>
                    <a:gd name="T22" fmla="*/ 3006 w 3107"/>
                    <a:gd name="T23" fmla="*/ 38 h 459"/>
                    <a:gd name="T24" fmla="*/ 2940 w 3107"/>
                    <a:gd name="T25" fmla="*/ 0 h 4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107" h="459">
                      <a:moveTo>
                        <a:pt x="2940" y="0"/>
                      </a:moveTo>
                      <a:cubicBezTo>
                        <a:pt x="167" y="0"/>
                        <a:pt x="167" y="0"/>
                        <a:pt x="167" y="0"/>
                      </a:cubicBezTo>
                      <a:cubicBezTo>
                        <a:pt x="142" y="0"/>
                        <a:pt x="114" y="16"/>
                        <a:pt x="102" y="38"/>
                      </a:cubicBezTo>
                      <a:cubicBezTo>
                        <a:pt x="13" y="191"/>
                        <a:pt x="13" y="191"/>
                        <a:pt x="13" y="191"/>
                      </a:cubicBezTo>
                      <a:cubicBezTo>
                        <a:pt x="0" y="213"/>
                        <a:pt x="0" y="245"/>
                        <a:pt x="13" y="267"/>
                      </a:cubicBezTo>
                      <a:cubicBezTo>
                        <a:pt x="102" y="420"/>
                        <a:pt x="102" y="420"/>
                        <a:pt x="102" y="420"/>
                      </a:cubicBezTo>
                      <a:cubicBezTo>
                        <a:pt x="114" y="443"/>
                        <a:pt x="142" y="459"/>
                        <a:pt x="167" y="459"/>
                      </a:cubicBezTo>
                      <a:cubicBezTo>
                        <a:pt x="2940" y="459"/>
                        <a:pt x="2940" y="459"/>
                        <a:pt x="2940" y="459"/>
                      </a:cubicBezTo>
                      <a:cubicBezTo>
                        <a:pt x="2966" y="459"/>
                        <a:pt x="2993" y="443"/>
                        <a:pt x="3006" y="420"/>
                      </a:cubicBezTo>
                      <a:cubicBezTo>
                        <a:pt x="3095" y="267"/>
                        <a:pt x="3095" y="267"/>
                        <a:pt x="3095" y="267"/>
                      </a:cubicBezTo>
                      <a:cubicBezTo>
                        <a:pt x="3107" y="245"/>
                        <a:pt x="3107" y="213"/>
                        <a:pt x="3095" y="191"/>
                      </a:cubicBezTo>
                      <a:cubicBezTo>
                        <a:pt x="3006" y="38"/>
                        <a:pt x="3006" y="38"/>
                        <a:pt x="3006" y="38"/>
                      </a:cubicBezTo>
                      <a:cubicBezTo>
                        <a:pt x="2993" y="16"/>
                        <a:pt x="2966" y="0"/>
                        <a:pt x="2940" y="0"/>
                      </a:cubicBezTo>
                      <a:close/>
                    </a:path>
                  </a:pathLst>
                </a:custGeom>
                <a:solidFill>
                  <a:srgbClr val="EFEFEF"/>
                </a:solidFill>
                <a:ln w="76200">
                  <a:gradFill>
                    <a:gsLst>
                      <a:gs pos="0">
                        <a:schemeClr val="bg1"/>
                      </a:gs>
                      <a:gs pos="100000">
                        <a:srgbClr val="EBEBEB"/>
                      </a:gs>
                    </a:gsLst>
                    <a:lin ang="5400000" scaled="1"/>
                  </a:gradFill>
                </a:ln>
                <a:effectLst>
                  <a:outerShdw blurRad="266700" dist="127000" dir="5400000" sx="102000" sy="102000" algn="t" rotWithShape="0">
                    <a:prstClr val="black">
                      <a:alpha val="28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685800" rtl="0" eaLnBrk="1" fontAlgn="auto" latinLnBrk="0" hangingPunct="1">
                    <a:lnSpc>
                      <a:spcPct val="100000"/>
                    </a:lnSpc>
                    <a:spcBef>
                      <a:spcPts val="0"/>
                    </a:spcBef>
                    <a:spcAft>
                      <a:spcPts val="0"/>
                    </a:spcAft>
                    <a:buClrTx/>
                    <a:buSzTx/>
                    <a:buFontTx/>
                    <a:buNone/>
                    <a:defRPr/>
                  </a:pPr>
                  <a:endParaRPr kumimoji="0" lang="zh-CN" altLang="en-US" sz="1270" b="0" i="0" u="none" strike="noStrike" kern="1200" cap="none" spc="0" normalizeH="0" baseline="0" noProof="0">
                    <a:ln>
                      <a:noFill/>
                    </a:ln>
                    <a:solidFill>
                      <a:prstClr val="white"/>
                    </a:solidFill>
                    <a:effectLst/>
                    <a:uLnTx/>
                    <a:uFillTx/>
                    <a:latin typeface="等线"/>
                    <a:ea typeface="微软雅黑" panose="020B0503020204020204" charset="-122"/>
                    <a:cs typeface="+mn-cs"/>
                  </a:endParaRPr>
                </a:p>
              </p:txBody>
            </p:sp>
            <p:sp>
              <p:nvSpPr>
                <p:cNvPr id="166" name="Freeform 7"/>
                <p:cNvSpPr>
                  <a:spLocks noChangeAspect="1"/>
                </p:cNvSpPr>
                <p:nvPr/>
              </p:nvSpPr>
              <p:spPr bwMode="auto">
                <a:xfrm>
                  <a:off x="1986534" y="4135265"/>
                  <a:ext cx="9432000" cy="1392531"/>
                </a:xfrm>
                <a:custGeom>
                  <a:avLst/>
                  <a:gdLst>
                    <a:gd name="T0" fmla="*/ 2940 w 3107"/>
                    <a:gd name="T1" fmla="*/ 0 h 459"/>
                    <a:gd name="T2" fmla="*/ 167 w 3107"/>
                    <a:gd name="T3" fmla="*/ 0 h 459"/>
                    <a:gd name="T4" fmla="*/ 102 w 3107"/>
                    <a:gd name="T5" fmla="*/ 38 h 459"/>
                    <a:gd name="T6" fmla="*/ 13 w 3107"/>
                    <a:gd name="T7" fmla="*/ 191 h 459"/>
                    <a:gd name="T8" fmla="*/ 13 w 3107"/>
                    <a:gd name="T9" fmla="*/ 267 h 459"/>
                    <a:gd name="T10" fmla="*/ 102 w 3107"/>
                    <a:gd name="T11" fmla="*/ 420 h 459"/>
                    <a:gd name="T12" fmla="*/ 167 w 3107"/>
                    <a:gd name="T13" fmla="*/ 459 h 459"/>
                    <a:gd name="T14" fmla="*/ 2940 w 3107"/>
                    <a:gd name="T15" fmla="*/ 459 h 459"/>
                    <a:gd name="T16" fmla="*/ 3006 w 3107"/>
                    <a:gd name="T17" fmla="*/ 420 h 459"/>
                    <a:gd name="T18" fmla="*/ 3095 w 3107"/>
                    <a:gd name="T19" fmla="*/ 267 h 459"/>
                    <a:gd name="T20" fmla="*/ 3095 w 3107"/>
                    <a:gd name="T21" fmla="*/ 191 h 459"/>
                    <a:gd name="T22" fmla="*/ 3006 w 3107"/>
                    <a:gd name="T23" fmla="*/ 38 h 459"/>
                    <a:gd name="T24" fmla="*/ 2940 w 3107"/>
                    <a:gd name="T25" fmla="*/ 0 h 4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107" h="459">
                      <a:moveTo>
                        <a:pt x="2940" y="0"/>
                      </a:moveTo>
                      <a:cubicBezTo>
                        <a:pt x="167" y="0"/>
                        <a:pt x="167" y="0"/>
                        <a:pt x="167" y="0"/>
                      </a:cubicBezTo>
                      <a:cubicBezTo>
                        <a:pt x="142" y="0"/>
                        <a:pt x="114" y="16"/>
                        <a:pt x="102" y="38"/>
                      </a:cubicBezTo>
                      <a:cubicBezTo>
                        <a:pt x="13" y="191"/>
                        <a:pt x="13" y="191"/>
                        <a:pt x="13" y="191"/>
                      </a:cubicBezTo>
                      <a:cubicBezTo>
                        <a:pt x="0" y="213"/>
                        <a:pt x="0" y="245"/>
                        <a:pt x="13" y="267"/>
                      </a:cubicBezTo>
                      <a:cubicBezTo>
                        <a:pt x="102" y="420"/>
                        <a:pt x="102" y="420"/>
                        <a:pt x="102" y="420"/>
                      </a:cubicBezTo>
                      <a:cubicBezTo>
                        <a:pt x="114" y="443"/>
                        <a:pt x="142" y="459"/>
                        <a:pt x="167" y="459"/>
                      </a:cubicBezTo>
                      <a:cubicBezTo>
                        <a:pt x="2940" y="459"/>
                        <a:pt x="2940" y="459"/>
                        <a:pt x="2940" y="459"/>
                      </a:cubicBezTo>
                      <a:cubicBezTo>
                        <a:pt x="2966" y="459"/>
                        <a:pt x="2993" y="443"/>
                        <a:pt x="3006" y="420"/>
                      </a:cubicBezTo>
                      <a:cubicBezTo>
                        <a:pt x="3095" y="267"/>
                        <a:pt x="3095" y="267"/>
                        <a:pt x="3095" y="267"/>
                      </a:cubicBezTo>
                      <a:cubicBezTo>
                        <a:pt x="3107" y="245"/>
                        <a:pt x="3107" y="213"/>
                        <a:pt x="3095" y="191"/>
                      </a:cubicBezTo>
                      <a:cubicBezTo>
                        <a:pt x="3006" y="38"/>
                        <a:pt x="3006" y="38"/>
                        <a:pt x="3006" y="38"/>
                      </a:cubicBezTo>
                      <a:cubicBezTo>
                        <a:pt x="2993" y="16"/>
                        <a:pt x="2966" y="0"/>
                        <a:pt x="2940" y="0"/>
                      </a:cubicBezTo>
                      <a:close/>
                    </a:path>
                  </a:pathLst>
                </a:custGeom>
                <a:solidFill>
                  <a:srgbClr val="EFEFEF"/>
                </a:solidFill>
                <a:ln w="44450">
                  <a:gradFill>
                    <a:gsLst>
                      <a:gs pos="0">
                        <a:srgbClr val="EBEBEB"/>
                      </a:gs>
                      <a:gs pos="100000">
                        <a:srgbClr val="FEFEFE"/>
                      </a:gs>
                    </a:gsLst>
                    <a:lin ang="5400000" scaled="1"/>
                  </a:gradFill>
                </a:ln>
                <a:effectLst>
                  <a:innerShdw blurRad="254000" dist="88900" dir="16200000">
                    <a:prstClr val="black">
                      <a:alpha val="42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685800" rtl="0" eaLnBrk="1" fontAlgn="auto" latinLnBrk="0" hangingPunct="1">
                    <a:lnSpc>
                      <a:spcPct val="100000"/>
                    </a:lnSpc>
                    <a:spcBef>
                      <a:spcPts val="0"/>
                    </a:spcBef>
                    <a:spcAft>
                      <a:spcPts val="0"/>
                    </a:spcAft>
                    <a:buClrTx/>
                    <a:buSzTx/>
                    <a:buFontTx/>
                    <a:buNone/>
                    <a:defRPr/>
                  </a:pPr>
                  <a:endParaRPr kumimoji="0" lang="zh-CN" altLang="en-US" sz="1270" b="0" i="0" u="none" strike="noStrike" kern="1200" cap="none" spc="0" normalizeH="0" baseline="0" noProof="0">
                    <a:ln>
                      <a:noFill/>
                    </a:ln>
                    <a:solidFill>
                      <a:prstClr val="white"/>
                    </a:solidFill>
                    <a:effectLst/>
                    <a:uLnTx/>
                    <a:uFillTx/>
                    <a:latin typeface="等线"/>
                    <a:ea typeface="微软雅黑" panose="020B0503020204020204" charset="-122"/>
                    <a:cs typeface="+mn-cs"/>
                  </a:endParaRPr>
                </a:p>
              </p:txBody>
            </p:sp>
          </p:grpSp>
          <p:grpSp>
            <p:nvGrpSpPr>
              <p:cNvPr id="162" name="组合 167"/>
              <p:cNvGrpSpPr/>
              <p:nvPr/>
            </p:nvGrpSpPr>
            <p:grpSpPr bwMode="auto">
              <a:xfrm>
                <a:off x="3300347" y="1368497"/>
                <a:ext cx="1581466" cy="1417865"/>
                <a:chOff x="1349437" y="779714"/>
                <a:chExt cx="2923167" cy="2620769"/>
              </a:xfrm>
            </p:grpSpPr>
            <p:sp>
              <p:nvSpPr>
                <p:cNvPr id="163" name="Freeform 23"/>
                <p:cNvSpPr/>
                <p:nvPr/>
              </p:nvSpPr>
              <p:spPr bwMode="auto">
                <a:xfrm>
                  <a:off x="1349437" y="779714"/>
                  <a:ext cx="2923167" cy="2620769"/>
                </a:xfrm>
                <a:custGeom>
                  <a:avLst/>
                  <a:gdLst>
                    <a:gd name="T0" fmla="*/ 167 w 511"/>
                    <a:gd name="T1" fmla="*/ 459 h 459"/>
                    <a:gd name="T2" fmla="*/ 101 w 511"/>
                    <a:gd name="T3" fmla="*/ 420 h 459"/>
                    <a:gd name="T4" fmla="*/ 12 w 511"/>
                    <a:gd name="T5" fmla="*/ 267 h 459"/>
                    <a:gd name="T6" fmla="*/ 12 w 511"/>
                    <a:gd name="T7" fmla="*/ 191 h 459"/>
                    <a:gd name="T8" fmla="*/ 101 w 511"/>
                    <a:gd name="T9" fmla="*/ 38 h 459"/>
                    <a:gd name="T10" fmla="*/ 167 w 511"/>
                    <a:gd name="T11" fmla="*/ 0 h 459"/>
                    <a:gd name="T12" fmla="*/ 344 w 511"/>
                    <a:gd name="T13" fmla="*/ 0 h 459"/>
                    <a:gd name="T14" fmla="*/ 410 w 511"/>
                    <a:gd name="T15" fmla="*/ 38 h 459"/>
                    <a:gd name="T16" fmla="*/ 498 w 511"/>
                    <a:gd name="T17" fmla="*/ 191 h 459"/>
                    <a:gd name="T18" fmla="*/ 498 w 511"/>
                    <a:gd name="T19" fmla="*/ 267 h 459"/>
                    <a:gd name="T20" fmla="*/ 410 w 511"/>
                    <a:gd name="T21" fmla="*/ 420 h 459"/>
                    <a:gd name="T22" fmla="*/ 344 w 511"/>
                    <a:gd name="T23" fmla="*/ 459 h 459"/>
                    <a:gd name="T24" fmla="*/ 167 w 511"/>
                    <a:gd name="T25" fmla="*/ 459 h 4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11" h="459">
                      <a:moveTo>
                        <a:pt x="167" y="459"/>
                      </a:moveTo>
                      <a:cubicBezTo>
                        <a:pt x="141" y="459"/>
                        <a:pt x="113" y="443"/>
                        <a:pt x="101" y="420"/>
                      </a:cubicBezTo>
                      <a:cubicBezTo>
                        <a:pt x="12" y="267"/>
                        <a:pt x="12" y="267"/>
                        <a:pt x="12" y="267"/>
                      </a:cubicBezTo>
                      <a:cubicBezTo>
                        <a:pt x="0" y="245"/>
                        <a:pt x="0" y="213"/>
                        <a:pt x="12" y="191"/>
                      </a:cubicBezTo>
                      <a:cubicBezTo>
                        <a:pt x="101" y="38"/>
                        <a:pt x="101" y="38"/>
                        <a:pt x="101" y="38"/>
                      </a:cubicBezTo>
                      <a:cubicBezTo>
                        <a:pt x="113" y="16"/>
                        <a:pt x="141" y="0"/>
                        <a:pt x="167" y="0"/>
                      </a:cubicBezTo>
                      <a:cubicBezTo>
                        <a:pt x="344" y="0"/>
                        <a:pt x="344" y="0"/>
                        <a:pt x="344" y="0"/>
                      </a:cubicBezTo>
                      <a:cubicBezTo>
                        <a:pt x="369" y="0"/>
                        <a:pt x="397" y="16"/>
                        <a:pt x="410" y="38"/>
                      </a:cubicBezTo>
                      <a:cubicBezTo>
                        <a:pt x="498" y="191"/>
                        <a:pt x="498" y="191"/>
                        <a:pt x="498" y="191"/>
                      </a:cubicBezTo>
                      <a:cubicBezTo>
                        <a:pt x="511" y="213"/>
                        <a:pt x="511" y="245"/>
                        <a:pt x="498" y="267"/>
                      </a:cubicBezTo>
                      <a:cubicBezTo>
                        <a:pt x="410" y="420"/>
                        <a:pt x="410" y="420"/>
                        <a:pt x="410" y="420"/>
                      </a:cubicBezTo>
                      <a:cubicBezTo>
                        <a:pt x="397" y="443"/>
                        <a:pt x="369" y="459"/>
                        <a:pt x="344" y="459"/>
                      </a:cubicBezTo>
                      <a:lnTo>
                        <a:pt x="167" y="459"/>
                      </a:lnTo>
                      <a:close/>
                    </a:path>
                  </a:pathLst>
                </a:custGeom>
                <a:gradFill>
                  <a:gsLst>
                    <a:gs pos="0">
                      <a:srgbClr val="F1F1F1"/>
                    </a:gs>
                    <a:gs pos="100000">
                      <a:schemeClr val="bg1"/>
                    </a:gs>
                  </a:gsLst>
                  <a:lin ang="5400000" scaled="1"/>
                </a:gradFill>
                <a:ln w="28575" cap="flat">
                  <a:gradFill>
                    <a:gsLst>
                      <a:gs pos="0">
                        <a:schemeClr val="bg1"/>
                      </a:gs>
                      <a:gs pos="100000">
                        <a:srgbClr val="DDDDDD"/>
                      </a:gs>
                    </a:gsLst>
                    <a:lin ang="5400000" scaled="1"/>
                  </a:gradFill>
                  <a:prstDash val="solid"/>
                  <a:miter lim="800000"/>
                </a:ln>
                <a:effectLst>
                  <a:outerShdw blurRad="228600" dist="228600" dir="5400000" algn="t" rotWithShape="0">
                    <a:schemeClr val="tx1">
                      <a:lumMod val="85000"/>
                      <a:lumOff val="15000"/>
                      <a:alpha val="28000"/>
                    </a:schemeClr>
                  </a:outerShdw>
                </a:effectLst>
              </p:spPr>
              <p:txBody>
                <a:bodyPr/>
                <a:lstStyle/>
                <a:p>
                  <a:pPr marL="0" marR="0" lvl="0" indent="0" algn="l" defTabSz="685800" rtl="0" eaLnBrk="1" fontAlgn="auto" latinLnBrk="0" hangingPunct="1">
                    <a:lnSpc>
                      <a:spcPct val="100000"/>
                    </a:lnSpc>
                    <a:spcBef>
                      <a:spcPts val="0"/>
                    </a:spcBef>
                    <a:spcAft>
                      <a:spcPts val="0"/>
                    </a:spcAft>
                    <a:buClrTx/>
                    <a:buSzTx/>
                    <a:buFontTx/>
                    <a:buNone/>
                    <a:defRPr/>
                  </a:pPr>
                  <a:endParaRPr kumimoji="0" lang="zh-CN" altLang="en-US" sz="1270" b="0" i="0" u="none" strike="noStrike" kern="1200" cap="none" spc="0" normalizeH="0" baseline="0" noProof="0">
                    <a:ln>
                      <a:noFill/>
                    </a:ln>
                    <a:solidFill>
                      <a:prstClr val="black"/>
                    </a:solidFill>
                    <a:effectLst/>
                    <a:uLnTx/>
                    <a:uFillTx/>
                    <a:latin typeface="等线"/>
                    <a:ea typeface="微软雅黑" panose="020B0503020204020204" charset="-122"/>
                    <a:cs typeface="+mn-cs"/>
                  </a:endParaRPr>
                </a:p>
              </p:txBody>
            </p:sp>
            <p:sp>
              <p:nvSpPr>
                <p:cNvPr id="164" name="Freeform 21"/>
                <p:cNvSpPr>
                  <a:spLocks noChangeAspect="1"/>
                </p:cNvSpPr>
                <p:nvPr/>
              </p:nvSpPr>
              <p:spPr bwMode="auto">
                <a:xfrm rot="16200000">
                  <a:off x="1623020" y="1024995"/>
                  <a:ext cx="2376000" cy="2130208"/>
                </a:xfrm>
                <a:custGeom>
                  <a:avLst/>
                  <a:gdLst>
                    <a:gd name="T0" fmla="*/ 167 w 511"/>
                    <a:gd name="T1" fmla="*/ 459 h 459"/>
                    <a:gd name="T2" fmla="*/ 101 w 511"/>
                    <a:gd name="T3" fmla="*/ 420 h 459"/>
                    <a:gd name="T4" fmla="*/ 12 w 511"/>
                    <a:gd name="T5" fmla="*/ 267 h 459"/>
                    <a:gd name="T6" fmla="*/ 12 w 511"/>
                    <a:gd name="T7" fmla="*/ 191 h 459"/>
                    <a:gd name="T8" fmla="*/ 101 w 511"/>
                    <a:gd name="T9" fmla="*/ 38 h 459"/>
                    <a:gd name="T10" fmla="*/ 167 w 511"/>
                    <a:gd name="T11" fmla="*/ 0 h 459"/>
                    <a:gd name="T12" fmla="*/ 344 w 511"/>
                    <a:gd name="T13" fmla="*/ 0 h 459"/>
                    <a:gd name="T14" fmla="*/ 410 w 511"/>
                    <a:gd name="T15" fmla="*/ 38 h 459"/>
                    <a:gd name="T16" fmla="*/ 498 w 511"/>
                    <a:gd name="T17" fmla="*/ 191 h 459"/>
                    <a:gd name="T18" fmla="*/ 498 w 511"/>
                    <a:gd name="T19" fmla="*/ 267 h 459"/>
                    <a:gd name="T20" fmla="*/ 410 w 511"/>
                    <a:gd name="T21" fmla="*/ 420 h 459"/>
                    <a:gd name="T22" fmla="*/ 344 w 511"/>
                    <a:gd name="T23" fmla="*/ 459 h 459"/>
                    <a:gd name="T24" fmla="*/ 167 w 511"/>
                    <a:gd name="T25" fmla="*/ 459 h 4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11" h="459">
                      <a:moveTo>
                        <a:pt x="167" y="459"/>
                      </a:moveTo>
                      <a:cubicBezTo>
                        <a:pt x="141" y="459"/>
                        <a:pt x="113" y="443"/>
                        <a:pt x="101" y="420"/>
                      </a:cubicBezTo>
                      <a:cubicBezTo>
                        <a:pt x="12" y="267"/>
                        <a:pt x="12" y="267"/>
                        <a:pt x="12" y="267"/>
                      </a:cubicBezTo>
                      <a:cubicBezTo>
                        <a:pt x="0" y="245"/>
                        <a:pt x="0" y="213"/>
                        <a:pt x="12" y="191"/>
                      </a:cubicBezTo>
                      <a:cubicBezTo>
                        <a:pt x="101" y="38"/>
                        <a:pt x="101" y="38"/>
                        <a:pt x="101" y="38"/>
                      </a:cubicBezTo>
                      <a:cubicBezTo>
                        <a:pt x="113" y="16"/>
                        <a:pt x="141" y="0"/>
                        <a:pt x="167" y="0"/>
                      </a:cubicBezTo>
                      <a:cubicBezTo>
                        <a:pt x="344" y="0"/>
                        <a:pt x="344" y="0"/>
                        <a:pt x="344" y="0"/>
                      </a:cubicBezTo>
                      <a:cubicBezTo>
                        <a:pt x="369" y="0"/>
                        <a:pt x="397" y="16"/>
                        <a:pt x="410" y="38"/>
                      </a:cubicBezTo>
                      <a:cubicBezTo>
                        <a:pt x="498" y="191"/>
                        <a:pt x="498" y="191"/>
                        <a:pt x="498" y="191"/>
                      </a:cubicBezTo>
                      <a:cubicBezTo>
                        <a:pt x="511" y="213"/>
                        <a:pt x="511" y="245"/>
                        <a:pt x="498" y="267"/>
                      </a:cubicBezTo>
                      <a:cubicBezTo>
                        <a:pt x="410" y="420"/>
                        <a:pt x="410" y="420"/>
                        <a:pt x="410" y="420"/>
                      </a:cubicBezTo>
                      <a:cubicBezTo>
                        <a:pt x="397" y="443"/>
                        <a:pt x="369" y="459"/>
                        <a:pt x="344" y="459"/>
                      </a:cubicBezTo>
                      <a:lnTo>
                        <a:pt x="167" y="459"/>
                      </a:lnTo>
                      <a:close/>
                    </a:path>
                  </a:pathLst>
                </a:custGeom>
                <a:solidFill>
                  <a:schemeClr val="accent2"/>
                </a:solidFill>
                <a:ln>
                  <a:noFill/>
                </a:ln>
                <a:effectLst>
                  <a:innerShdw blurRad="241300" dist="114300">
                    <a:prstClr val="black">
                      <a:alpha val="40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685800" rtl="0" eaLnBrk="1" fontAlgn="auto" latinLnBrk="0" hangingPunct="1">
                    <a:lnSpc>
                      <a:spcPct val="100000"/>
                    </a:lnSpc>
                    <a:spcBef>
                      <a:spcPts val="0"/>
                    </a:spcBef>
                    <a:spcAft>
                      <a:spcPts val="0"/>
                    </a:spcAft>
                    <a:buClrTx/>
                    <a:buSzTx/>
                    <a:buFontTx/>
                    <a:buNone/>
                    <a:defRPr/>
                  </a:pPr>
                  <a:endParaRPr kumimoji="0" lang="zh-CN" altLang="en-US" sz="1270" b="0" i="0" u="none" strike="noStrike" kern="1200" cap="none" spc="0" normalizeH="0" baseline="0" noProof="0">
                    <a:ln>
                      <a:noFill/>
                    </a:ln>
                    <a:solidFill>
                      <a:prstClr val="white"/>
                    </a:solidFill>
                    <a:effectLst/>
                    <a:uLnTx/>
                    <a:uFillTx/>
                    <a:latin typeface="等线"/>
                    <a:ea typeface="微软雅黑" panose="020B0503020204020204" charset="-122"/>
                    <a:cs typeface="+mn-cs"/>
                  </a:endParaRPr>
                </a:p>
              </p:txBody>
            </p:sp>
          </p:grpSp>
        </p:grpSp>
        <p:grpSp>
          <p:nvGrpSpPr>
            <p:cNvPr id="186" name="组合 213"/>
            <p:cNvGrpSpPr/>
            <p:nvPr/>
          </p:nvGrpSpPr>
          <p:grpSpPr bwMode="auto">
            <a:xfrm>
              <a:off x="2730239" y="3019603"/>
              <a:ext cx="534195" cy="475059"/>
              <a:chOff x="5405438" y="6815138"/>
              <a:chExt cx="511175" cy="460375"/>
            </a:xfrm>
          </p:grpSpPr>
          <p:sp>
            <p:nvSpPr>
              <p:cNvPr id="187" name="Freeform 61"/>
              <p:cNvSpPr/>
              <p:nvPr/>
            </p:nvSpPr>
            <p:spPr bwMode="auto">
              <a:xfrm>
                <a:off x="5424488" y="6821488"/>
                <a:ext cx="492125" cy="454025"/>
              </a:xfrm>
              <a:custGeom>
                <a:avLst/>
                <a:gdLst>
                  <a:gd name="T0" fmla="*/ 140 w 310"/>
                  <a:gd name="T1" fmla="*/ 286 h 286"/>
                  <a:gd name="T2" fmla="*/ 0 w 310"/>
                  <a:gd name="T3" fmla="*/ 172 h 286"/>
                  <a:gd name="T4" fmla="*/ 2 w 310"/>
                  <a:gd name="T5" fmla="*/ 12 h 286"/>
                  <a:gd name="T6" fmla="*/ 57 w 310"/>
                  <a:gd name="T7" fmla="*/ 7 h 286"/>
                  <a:gd name="T8" fmla="*/ 88 w 310"/>
                  <a:gd name="T9" fmla="*/ 41 h 286"/>
                  <a:gd name="T10" fmla="*/ 97 w 310"/>
                  <a:gd name="T11" fmla="*/ 7 h 286"/>
                  <a:gd name="T12" fmla="*/ 135 w 310"/>
                  <a:gd name="T13" fmla="*/ 0 h 286"/>
                  <a:gd name="T14" fmla="*/ 310 w 310"/>
                  <a:gd name="T15" fmla="*/ 150 h 286"/>
                  <a:gd name="T16" fmla="*/ 140 w 310"/>
                  <a:gd name="T17" fmla="*/ 286 h 2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10" h="286">
                    <a:moveTo>
                      <a:pt x="140" y="286"/>
                    </a:moveTo>
                    <a:lnTo>
                      <a:pt x="0" y="172"/>
                    </a:lnTo>
                    <a:lnTo>
                      <a:pt x="2" y="12"/>
                    </a:lnTo>
                    <a:lnTo>
                      <a:pt x="57" y="7"/>
                    </a:lnTo>
                    <a:lnTo>
                      <a:pt x="88" y="41"/>
                    </a:lnTo>
                    <a:lnTo>
                      <a:pt x="97" y="7"/>
                    </a:lnTo>
                    <a:lnTo>
                      <a:pt x="135" y="0"/>
                    </a:lnTo>
                    <a:lnTo>
                      <a:pt x="310" y="150"/>
                    </a:lnTo>
                    <a:lnTo>
                      <a:pt x="140" y="286"/>
                    </a:lnTo>
                    <a:close/>
                  </a:path>
                </a:pathLst>
              </a:custGeom>
              <a:gradFill flip="none" rotWithShape="1">
                <a:gsLst>
                  <a:gs pos="73000">
                    <a:srgbClr val="0D0D0D">
                      <a:alpha val="0"/>
                    </a:srgbClr>
                  </a:gs>
                  <a:gs pos="100000">
                    <a:schemeClr val="tx1">
                      <a:lumMod val="95000"/>
                      <a:lumOff val="5000"/>
                      <a:alpha val="0"/>
                    </a:schemeClr>
                  </a:gs>
                  <a:gs pos="0">
                    <a:schemeClr val="tx1">
                      <a:lumMod val="95000"/>
                      <a:lumOff val="5000"/>
                      <a:alpha val="55000"/>
                    </a:schemeClr>
                  </a:gs>
                </a:gsLst>
                <a:lin ang="2700000" scaled="1"/>
                <a:tileRect/>
              </a:gradFill>
              <a:ln>
                <a:noFill/>
              </a:ln>
            </p:spPr>
            <p:txBody>
              <a:bodyPr/>
              <a:lstStyle/>
              <a:p>
                <a:pPr marL="0" marR="0" lvl="0" indent="0" algn="l" defTabSz="685800" rtl="0" eaLnBrk="1" fontAlgn="auto" latinLnBrk="0" hangingPunct="1">
                  <a:lnSpc>
                    <a:spcPct val="100000"/>
                  </a:lnSpc>
                  <a:spcBef>
                    <a:spcPts val="0"/>
                  </a:spcBef>
                  <a:spcAft>
                    <a:spcPts val="0"/>
                  </a:spcAft>
                  <a:buClrTx/>
                  <a:buSzTx/>
                  <a:buFontTx/>
                  <a:buNone/>
                  <a:defRPr/>
                </a:pPr>
                <a:endParaRPr kumimoji="0" lang="zh-CN" altLang="en-US" sz="1270" b="0" i="0" u="none" strike="noStrike" kern="1200" cap="none" spc="0" normalizeH="0" baseline="0" noProof="0">
                  <a:ln>
                    <a:noFill/>
                  </a:ln>
                  <a:solidFill>
                    <a:prstClr val="black"/>
                  </a:solidFill>
                  <a:effectLst/>
                  <a:uLnTx/>
                  <a:uFillTx/>
                  <a:latin typeface="等线"/>
                  <a:ea typeface="微软雅黑" panose="020B0503020204020204" charset="-122"/>
                  <a:cs typeface="+mn-cs"/>
                </a:endParaRPr>
              </a:p>
            </p:txBody>
          </p:sp>
          <p:sp>
            <p:nvSpPr>
              <p:cNvPr id="188" name="Freeform 62"/>
              <p:cNvSpPr>
                <a:spLocks noEditPoints="1"/>
              </p:cNvSpPr>
              <p:nvPr/>
            </p:nvSpPr>
            <p:spPr bwMode="auto">
              <a:xfrm>
                <a:off x="5405438" y="6815138"/>
                <a:ext cx="117475" cy="290513"/>
              </a:xfrm>
              <a:custGeom>
                <a:avLst/>
                <a:gdLst>
                  <a:gd name="T0" fmla="*/ 64422 w 31"/>
                  <a:gd name="T1" fmla="*/ 0 h 77"/>
                  <a:gd name="T2" fmla="*/ 109896 w 31"/>
                  <a:gd name="T3" fmla="*/ 18864 h 77"/>
                  <a:gd name="T4" fmla="*/ 117475 w 31"/>
                  <a:gd name="T5" fmla="*/ 67912 h 77"/>
                  <a:gd name="T6" fmla="*/ 117475 w 31"/>
                  <a:gd name="T7" fmla="*/ 233920 h 77"/>
                  <a:gd name="T8" fmla="*/ 102317 w 31"/>
                  <a:gd name="T9" fmla="*/ 275421 h 77"/>
                  <a:gd name="T10" fmla="*/ 60632 w 31"/>
                  <a:gd name="T11" fmla="*/ 290513 h 77"/>
                  <a:gd name="T12" fmla="*/ 11369 w 31"/>
                  <a:gd name="T13" fmla="*/ 271649 h 77"/>
                  <a:gd name="T14" fmla="*/ 0 w 31"/>
                  <a:gd name="T15" fmla="*/ 211282 h 77"/>
                  <a:gd name="T16" fmla="*/ 0 w 31"/>
                  <a:gd name="T17" fmla="*/ 79231 h 77"/>
                  <a:gd name="T18" fmla="*/ 11369 w 31"/>
                  <a:gd name="T19" fmla="*/ 18864 h 77"/>
                  <a:gd name="T20" fmla="*/ 64422 w 31"/>
                  <a:gd name="T21" fmla="*/ 0 h 77"/>
                  <a:gd name="T22" fmla="*/ 60632 w 31"/>
                  <a:gd name="T23" fmla="*/ 264103 h 77"/>
                  <a:gd name="T24" fmla="*/ 87159 w 31"/>
                  <a:gd name="T25" fmla="*/ 222601 h 77"/>
                  <a:gd name="T26" fmla="*/ 87159 w 31"/>
                  <a:gd name="T27" fmla="*/ 64139 h 77"/>
                  <a:gd name="T28" fmla="*/ 60632 w 31"/>
                  <a:gd name="T29" fmla="*/ 26410 h 77"/>
                  <a:gd name="T30" fmla="*/ 34106 w 31"/>
                  <a:gd name="T31" fmla="*/ 64139 h 77"/>
                  <a:gd name="T32" fmla="*/ 34106 w 31"/>
                  <a:gd name="T33" fmla="*/ 75458 h 77"/>
                  <a:gd name="T34" fmla="*/ 34106 w 31"/>
                  <a:gd name="T35" fmla="*/ 86777 h 77"/>
                  <a:gd name="T36" fmla="*/ 34106 w 31"/>
                  <a:gd name="T37" fmla="*/ 132051 h 77"/>
                  <a:gd name="T38" fmla="*/ 34106 w 31"/>
                  <a:gd name="T39" fmla="*/ 181099 h 77"/>
                  <a:gd name="T40" fmla="*/ 34106 w 31"/>
                  <a:gd name="T41" fmla="*/ 222601 h 77"/>
                  <a:gd name="T42" fmla="*/ 60632 w 31"/>
                  <a:gd name="T43" fmla="*/ 264103 h 77"/>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31" h="77">
                    <a:moveTo>
                      <a:pt x="17" y="0"/>
                    </a:moveTo>
                    <a:cubicBezTo>
                      <a:pt x="22" y="0"/>
                      <a:pt x="26" y="2"/>
                      <a:pt x="29" y="5"/>
                    </a:cubicBezTo>
                    <a:cubicBezTo>
                      <a:pt x="30" y="8"/>
                      <a:pt x="31" y="12"/>
                      <a:pt x="31" y="18"/>
                    </a:cubicBezTo>
                    <a:cubicBezTo>
                      <a:pt x="31" y="62"/>
                      <a:pt x="31" y="62"/>
                      <a:pt x="31" y="62"/>
                    </a:cubicBezTo>
                    <a:cubicBezTo>
                      <a:pt x="31" y="67"/>
                      <a:pt x="30" y="71"/>
                      <a:pt x="27" y="73"/>
                    </a:cubicBezTo>
                    <a:cubicBezTo>
                      <a:pt x="25" y="76"/>
                      <a:pt x="21" y="77"/>
                      <a:pt x="16" y="77"/>
                    </a:cubicBezTo>
                    <a:cubicBezTo>
                      <a:pt x="10" y="77"/>
                      <a:pt x="5" y="75"/>
                      <a:pt x="3" y="72"/>
                    </a:cubicBezTo>
                    <a:cubicBezTo>
                      <a:pt x="1" y="69"/>
                      <a:pt x="0" y="64"/>
                      <a:pt x="0" y="56"/>
                    </a:cubicBezTo>
                    <a:cubicBezTo>
                      <a:pt x="0" y="21"/>
                      <a:pt x="0" y="21"/>
                      <a:pt x="0" y="21"/>
                    </a:cubicBezTo>
                    <a:cubicBezTo>
                      <a:pt x="0" y="14"/>
                      <a:pt x="1" y="8"/>
                      <a:pt x="3" y="5"/>
                    </a:cubicBezTo>
                    <a:cubicBezTo>
                      <a:pt x="5" y="2"/>
                      <a:pt x="10" y="0"/>
                      <a:pt x="17" y="0"/>
                    </a:cubicBezTo>
                    <a:close/>
                    <a:moveTo>
                      <a:pt x="16" y="70"/>
                    </a:moveTo>
                    <a:cubicBezTo>
                      <a:pt x="20" y="70"/>
                      <a:pt x="23" y="66"/>
                      <a:pt x="23" y="59"/>
                    </a:cubicBezTo>
                    <a:cubicBezTo>
                      <a:pt x="23" y="17"/>
                      <a:pt x="23" y="17"/>
                      <a:pt x="23" y="17"/>
                    </a:cubicBezTo>
                    <a:cubicBezTo>
                      <a:pt x="23" y="10"/>
                      <a:pt x="20" y="7"/>
                      <a:pt x="16" y="7"/>
                    </a:cubicBezTo>
                    <a:cubicBezTo>
                      <a:pt x="12" y="7"/>
                      <a:pt x="9" y="10"/>
                      <a:pt x="9" y="17"/>
                    </a:cubicBezTo>
                    <a:cubicBezTo>
                      <a:pt x="9" y="20"/>
                      <a:pt x="9" y="20"/>
                      <a:pt x="9" y="20"/>
                    </a:cubicBezTo>
                    <a:cubicBezTo>
                      <a:pt x="9" y="23"/>
                      <a:pt x="9" y="23"/>
                      <a:pt x="9" y="23"/>
                    </a:cubicBezTo>
                    <a:cubicBezTo>
                      <a:pt x="9" y="35"/>
                      <a:pt x="9" y="35"/>
                      <a:pt x="9" y="35"/>
                    </a:cubicBezTo>
                    <a:cubicBezTo>
                      <a:pt x="9" y="48"/>
                      <a:pt x="9" y="48"/>
                      <a:pt x="9" y="48"/>
                    </a:cubicBezTo>
                    <a:cubicBezTo>
                      <a:pt x="9" y="59"/>
                      <a:pt x="9" y="59"/>
                      <a:pt x="9" y="59"/>
                    </a:cubicBezTo>
                    <a:cubicBezTo>
                      <a:pt x="9" y="66"/>
                      <a:pt x="12" y="70"/>
                      <a:pt x="16" y="70"/>
                    </a:cubicBezTo>
                    <a:close/>
                  </a:path>
                </a:pathLst>
              </a:custGeom>
              <a:solidFill>
                <a:srgbClr val="FFFFFF"/>
              </a:solidFill>
              <a:ln>
                <a:noFill/>
              </a:ln>
              <a:extLst>
                <a:ext uri="{91240B29-F687-4F45-9708-019B960494DF}">
                  <a14:hiddenLine xmlns:a14="http://schemas.microsoft.com/office/drawing/2010/main" w="15875">
                    <a:solidFill>
                      <a:srgbClr val="000000"/>
                    </a:solidFill>
                    <a:prstDash val="solid"/>
                    <a:miter lim="800000"/>
                    <a:headEnd/>
                    <a:tailEnd/>
                  </a14:hiddenLine>
                </a:ext>
              </a:extLst>
            </p:spPr>
            <p:txBody>
              <a:bodyPr/>
              <a:lstStyle/>
              <a:p>
                <a:pPr marL="0" marR="0" lvl="0" indent="0" algn="l" defTabSz="685800" rtl="0" eaLnBrk="1" fontAlgn="auto" latinLnBrk="0" hangingPunct="1">
                  <a:lnSpc>
                    <a:spcPct val="100000"/>
                  </a:lnSpc>
                  <a:spcBef>
                    <a:spcPts val="0"/>
                  </a:spcBef>
                  <a:spcAft>
                    <a:spcPts val="0"/>
                  </a:spcAft>
                  <a:buClrTx/>
                  <a:buSzTx/>
                  <a:buFontTx/>
                  <a:buNone/>
                  <a:defRPr/>
                </a:pPr>
                <a:endParaRPr kumimoji="0" lang="zh-CN" altLang="en-US" sz="1270" b="0" i="0" u="none" strike="noStrike" kern="1200" cap="none" spc="0" normalizeH="0" baseline="0" noProof="0">
                  <a:ln>
                    <a:noFill/>
                  </a:ln>
                  <a:solidFill>
                    <a:prstClr val="black"/>
                  </a:solidFill>
                  <a:effectLst/>
                  <a:uLnTx/>
                  <a:uFillTx/>
                  <a:latin typeface="等线"/>
                  <a:ea typeface="微软雅黑" panose="020B0503020204020204" charset="-122"/>
                  <a:cs typeface="+mn-cs"/>
                </a:endParaRPr>
              </a:p>
            </p:txBody>
          </p:sp>
          <p:sp>
            <p:nvSpPr>
              <p:cNvPr id="189" name="Freeform 63"/>
              <p:cNvSpPr/>
              <p:nvPr/>
            </p:nvSpPr>
            <p:spPr bwMode="auto">
              <a:xfrm>
                <a:off x="5545138" y="6815138"/>
                <a:ext cx="112713" cy="290513"/>
              </a:xfrm>
              <a:custGeom>
                <a:avLst/>
                <a:gdLst>
                  <a:gd name="T0" fmla="*/ 33814 w 30"/>
                  <a:gd name="T1" fmla="*/ 203736 h 77"/>
                  <a:gd name="T2" fmla="*/ 33814 w 30"/>
                  <a:gd name="T3" fmla="*/ 233920 h 77"/>
                  <a:gd name="T4" fmla="*/ 37571 w 30"/>
                  <a:gd name="T5" fmla="*/ 256557 h 77"/>
                  <a:gd name="T6" fmla="*/ 60114 w 30"/>
                  <a:gd name="T7" fmla="*/ 264103 h 77"/>
                  <a:gd name="T8" fmla="*/ 78899 w 30"/>
                  <a:gd name="T9" fmla="*/ 245238 h 77"/>
                  <a:gd name="T10" fmla="*/ 78899 w 30"/>
                  <a:gd name="T11" fmla="*/ 218828 h 77"/>
                  <a:gd name="T12" fmla="*/ 78899 w 30"/>
                  <a:gd name="T13" fmla="*/ 196191 h 77"/>
                  <a:gd name="T14" fmla="*/ 75142 w 30"/>
                  <a:gd name="T15" fmla="*/ 162235 h 77"/>
                  <a:gd name="T16" fmla="*/ 45085 w 30"/>
                  <a:gd name="T17" fmla="*/ 147143 h 77"/>
                  <a:gd name="T18" fmla="*/ 37571 w 30"/>
                  <a:gd name="T19" fmla="*/ 147143 h 77"/>
                  <a:gd name="T20" fmla="*/ 26300 w 30"/>
                  <a:gd name="T21" fmla="*/ 150916 h 77"/>
                  <a:gd name="T22" fmla="*/ 26300 w 30"/>
                  <a:gd name="T23" fmla="*/ 116960 h 77"/>
                  <a:gd name="T24" fmla="*/ 33814 w 30"/>
                  <a:gd name="T25" fmla="*/ 116960 h 77"/>
                  <a:gd name="T26" fmla="*/ 71385 w 30"/>
                  <a:gd name="T27" fmla="*/ 83004 h 77"/>
                  <a:gd name="T28" fmla="*/ 71385 w 30"/>
                  <a:gd name="T29" fmla="*/ 52821 h 77"/>
                  <a:gd name="T30" fmla="*/ 52599 w 30"/>
                  <a:gd name="T31" fmla="*/ 26410 h 77"/>
                  <a:gd name="T32" fmla="*/ 33814 w 30"/>
                  <a:gd name="T33" fmla="*/ 56593 h 77"/>
                  <a:gd name="T34" fmla="*/ 33814 w 30"/>
                  <a:gd name="T35" fmla="*/ 64139 h 77"/>
                  <a:gd name="T36" fmla="*/ 33814 w 30"/>
                  <a:gd name="T37" fmla="*/ 71685 h 77"/>
                  <a:gd name="T38" fmla="*/ 0 w 30"/>
                  <a:gd name="T39" fmla="*/ 71685 h 77"/>
                  <a:gd name="T40" fmla="*/ 0 w 30"/>
                  <a:gd name="T41" fmla="*/ 45275 h 77"/>
                  <a:gd name="T42" fmla="*/ 56357 w 30"/>
                  <a:gd name="T43" fmla="*/ 0 h 77"/>
                  <a:gd name="T44" fmla="*/ 108956 w 30"/>
                  <a:gd name="T45" fmla="*/ 49048 h 77"/>
                  <a:gd name="T46" fmla="*/ 108956 w 30"/>
                  <a:gd name="T47" fmla="*/ 64139 h 77"/>
                  <a:gd name="T48" fmla="*/ 108956 w 30"/>
                  <a:gd name="T49" fmla="*/ 75458 h 77"/>
                  <a:gd name="T50" fmla="*/ 82656 w 30"/>
                  <a:gd name="T51" fmla="*/ 128278 h 77"/>
                  <a:gd name="T52" fmla="*/ 105199 w 30"/>
                  <a:gd name="T53" fmla="*/ 147143 h 77"/>
                  <a:gd name="T54" fmla="*/ 112713 w 30"/>
                  <a:gd name="T55" fmla="*/ 181099 h 77"/>
                  <a:gd name="T56" fmla="*/ 112713 w 30"/>
                  <a:gd name="T57" fmla="*/ 241465 h 77"/>
                  <a:gd name="T58" fmla="*/ 52599 w 30"/>
                  <a:gd name="T59" fmla="*/ 290513 h 77"/>
                  <a:gd name="T60" fmla="*/ 0 w 30"/>
                  <a:gd name="T61" fmla="*/ 241465 h 77"/>
                  <a:gd name="T62" fmla="*/ 0 w 30"/>
                  <a:gd name="T63" fmla="*/ 203736 h 77"/>
                  <a:gd name="T64" fmla="*/ 33814 w 30"/>
                  <a:gd name="T65" fmla="*/ 203736 h 77"/>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30" h="77">
                    <a:moveTo>
                      <a:pt x="9" y="54"/>
                    </a:moveTo>
                    <a:cubicBezTo>
                      <a:pt x="9" y="62"/>
                      <a:pt x="9" y="62"/>
                      <a:pt x="9" y="62"/>
                    </a:cubicBezTo>
                    <a:cubicBezTo>
                      <a:pt x="9" y="65"/>
                      <a:pt x="9" y="67"/>
                      <a:pt x="10" y="68"/>
                    </a:cubicBezTo>
                    <a:cubicBezTo>
                      <a:pt x="11" y="69"/>
                      <a:pt x="13" y="70"/>
                      <a:pt x="16" y="70"/>
                    </a:cubicBezTo>
                    <a:cubicBezTo>
                      <a:pt x="18" y="70"/>
                      <a:pt x="20" y="68"/>
                      <a:pt x="21" y="65"/>
                    </a:cubicBezTo>
                    <a:cubicBezTo>
                      <a:pt x="21" y="64"/>
                      <a:pt x="21" y="62"/>
                      <a:pt x="21" y="58"/>
                    </a:cubicBezTo>
                    <a:cubicBezTo>
                      <a:pt x="21" y="52"/>
                      <a:pt x="21" y="52"/>
                      <a:pt x="21" y="52"/>
                    </a:cubicBezTo>
                    <a:cubicBezTo>
                      <a:pt x="21" y="48"/>
                      <a:pt x="21" y="45"/>
                      <a:pt x="20" y="43"/>
                    </a:cubicBezTo>
                    <a:cubicBezTo>
                      <a:pt x="18" y="41"/>
                      <a:pt x="16" y="39"/>
                      <a:pt x="12" y="39"/>
                    </a:cubicBezTo>
                    <a:cubicBezTo>
                      <a:pt x="11" y="39"/>
                      <a:pt x="11" y="39"/>
                      <a:pt x="10" y="39"/>
                    </a:cubicBezTo>
                    <a:cubicBezTo>
                      <a:pt x="9" y="39"/>
                      <a:pt x="8" y="40"/>
                      <a:pt x="7" y="40"/>
                    </a:cubicBezTo>
                    <a:cubicBezTo>
                      <a:pt x="7" y="31"/>
                      <a:pt x="7" y="31"/>
                      <a:pt x="7" y="31"/>
                    </a:cubicBezTo>
                    <a:cubicBezTo>
                      <a:pt x="9" y="31"/>
                      <a:pt x="9" y="31"/>
                      <a:pt x="9" y="31"/>
                    </a:cubicBezTo>
                    <a:cubicBezTo>
                      <a:pt x="16" y="31"/>
                      <a:pt x="19" y="28"/>
                      <a:pt x="19" y="22"/>
                    </a:cubicBezTo>
                    <a:cubicBezTo>
                      <a:pt x="19" y="14"/>
                      <a:pt x="19" y="14"/>
                      <a:pt x="19" y="14"/>
                    </a:cubicBezTo>
                    <a:cubicBezTo>
                      <a:pt x="19" y="9"/>
                      <a:pt x="18" y="7"/>
                      <a:pt x="14" y="7"/>
                    </a:cubicBezTo>
                    <a:cubicBezTo>
                      <a:pt x="11" y="7"/>
                      <a:pt x="9" y="10"/>
                      <a:pt x="9" y="15"/>
                    </a:cubicBezTo>
                    <a:cubicBezTo>
                      <a:pt x="9" y="17"/>
                      <a:pt x="9" y="17"/>
                      <a:pt x="9" y="17"/>
                    </a:cubicBezTo>
                    <a:cubicBezTo>
                      <a:pt x="9" y="19"/>
                      <a:pt x="9" y="19"/>
                      <a:pt x="9" y="19"/>
                    </a:cubicBezTo>
                    <a:cubicBezTo>
                      <a:pt x="0" y="19"/>
                      <a:pt x="0" y="19"/>
                      <a:pt x="0" y="19"/>
                    </a:cubicBezTo>
                    <a:cubicBezTo>
                      <a:pt x="0" y="12"/>
                      <a:pt x="0" y="12"/>
                      <a:pt x="0" y="12"/>
                    </a:cubicBezTo>
                    <a:cubicBezTo>
                      <a:pt x="0" y="4"/>
                      <a:pt x="5" y="0"/>
                      <a:pt x="15" y="0"/>
                    </a:cubicBezTo>
                    <a:cubicBezTo>
                      <a:pt x="24" y="0"/>
                      <a:pt x="29" y="4"/>
                      <a:pt x="29" y="13"/>
                    </a:cubicBezTo>
                    <a:cubicBezTo>
                      <a:pt x="29" y="17"/>
                      <a:pt x="29" y="17"/>
                      <a:pt x="29" y="17"/>
                    </a:cubicBezTo>
                    <a:cubicBezTo>
                      <a:pt x="29" y="20"/>
                      <a:pt x="29" y="20"/>
                      <a:pt x="29" y="20"/>
                    </a:cubicBezTo>
                    <a:cubicBezTo>
                      <a:pt x="29" y="27"/>
                      <a:pt x="26" y="31"/>
                      <a:pt x="22" y="34"/>
                    </a:cubicBezTo>
                    <a:cubicBezTo>
                      <a:pt x="25" y="35"/>
                      <a:pt x="27" y="36"/>
                      <a:pt x="28" y="39"/>
                    </a:cubicBezTo>
                    <a:cubicBezTo>
                      <a:pt x="29" y="41"/>
                      <a:pt x="30" y="44"/>
                      <a:pt x="30" y="48"/>
                    </a:cubicBezTo>
                    <a:cubicBezTo>
                      <a:pt x="30" y="64"/>
                      <a:pt x="30" y="64"/>
                      <a:pt x="30" y="64"/>
                    </a:cubicBezTo>
                    <a:cubicBezTo>
                      <a:pt x="30" y="73"/>
                      <a:pt x="25" y="77"/>
                      <a:pt x="14" y="77"/>
                    </a:cubicBezTo>
                    <a:cubicBezTo>
                      <a:pt x="5" y="77"/>
                      <a:pt x="0" y="73"/>
                      <a:pt x="0" y="64"/>
                    </a:cubicBezTo>
                    <a:cubicBezTo>
                      <a:pt x="0" y="54"/>
                      <a:pt x="0" y="54"/>
                      <a:pt x="0" y="54"/>
                    </a:cubicBezTo>
                    <a:lnTo>
                      <a:pt x="9" y="54"/>
                    </a:lnTo>
                    <a:close/>
                  </a:path>
                </a:pathLst>
              </a:custGeom>
              <a:solidFill>
                <a:srgbClr val="FFFFFF"/>
              </a:solidFill>
              <a:ln>
                <a:noFill/>
              </a:ln>
              <a:extLst>
                <a:ext uri="{91240B29-F687-4F45-9708-019B960494DF}">
                  <a14:hiddenLine xmlns:a14="http://schemas.microsoft.com/office/drawing/2010/main" w="15875">
                    <a:solidFill>
                      <a:srgbClr val="000000"/>
                    </a:solidFill>
                    <a:prstDash val="solid"/>
                    <a:miter lim="800000"/>
                    <a:headEnd/>
                    <a:tailEnd/>
                  </a14:hiddenLine>
                </a:ext>
              </a:extLst>
            </p:spPr>
            <p:txBody>
              <a:bodyPr/>
              <a:lstStyle/>
              <a:p>
                <a:pPr marL="0" marR="0" lvl="0" indent="0" algn="l" defTabSz="685800" rtl="0" eaLnBrk="1" fontAlgn="auto" latinLnBrk="0" hangingPunct="1">
                  <a:lnSpc>
                    <a:spcPct val="100000"/>
                  </a:lnSpc>
                  <a:spcBef>
                    <a:spcPts val="0"/>
                  </a:spcBef>
                  <a:spcAft>
                    <a:spcPts val="0"/>
                  </a:spcAft>
                  <a:buClrTx/>
                  <a:buSzTx/>
                  <a:buFontTx/>
                  <a:buNone/>
                  <a:defRPr/>
                </a:pPr>
                <a:endParaRPr kumimoji="0" lang="zh-CN" altLang="en-US" sz="1270" b="0" i="0" u="none" strike="noStrike" kern="1200" cap="none" spc="0" normalizeH="0" baseline="0" noProof="0">
                  <a:ln>
                    <a:noFill/>
                  </a:ln>
                  <a:solidFill>
                    <a:prstClr val="black"/>
                  </a:solidFill>
                  <a:effectLst/>
                  <a:uLnTx/>
                  <a:uFillTx/>
                  <a:latin typeface="等线"/>
                  <a:ea typeface="微软雅黑" panose="020B0503020204020204" charset="-122"/>
                  <a:cs typeface="+mn-cs"/>
                </a:endParaRPr>
              </a:p>
            </p:txBody>
          </p:sp>
        </p:grpSp>
      </p:grpSp>
      <p:grpSp>
        <p:nvGrpSpPr>
          <p:cNvPr id="18" name="组合 17"/>
          <p:cNvGrpSpPr/>
          <p:nvPr/>
        </p:nvGrpSpPr>
        <p:grpSpPr>
          <a:xfrm>
            <a:off x="2336977" y="3505822"/>
            <a:ext cx="5314950" cy="691399"/>
            <a:chOff x="2484661" y="3693437"/>
            <a:chExt cx="5650825" cy="735092"/>
          </a:xfrm>
        </p:grpSpPr>
        <p:grpSp>
          <p:nvGrpSpPr>
            <p:cNvPr id="167" name="组合 172"/>
            <p:cNvGrpSpPr/>
            <p:nvPr/>
          </p:nvGrpSpPr>
          <p:grpSpPr bwMode="auto">
            <a:xfrm>
              <a:off x="2484661" y="3693437"/>
              <a:ext cx="5650825" cy="735092"/>
              <a:chOff x="3300347" y="1368497"/>
              <a:chExt cx="10763512" cy="1417865"/>
            </a:xfrm>
          </p:grpSpPr>
          <p:grpSp>
            <p:nvGrpSpPr>
              <p:cNvPr id="168" name="组合 173"/>
              <p:cNvGrpSpPr/>
              <p:nvPr/>
            </p:nvGrpSpPr>
            <p:grpSpPr bwMode="auto">
              <a:xfrm>
                <a:off x="4631859" y="1393831"/>
                <a:ext cx="9432000" cy="1392531"/>
                <a:chOff x="1986534" y="4135265"/>
                <a:chExt cx="9432000" cy="1392531"/>
              </a:xfrm>
            </p:grpSpPr>
            <p:sp>
              <p:nvSpPr>
                <p:cNvPr id="172" name="Freeform 7"/>
                <p:cNvSpPr>
                  <a:spLocks noChangeAspect="1"/>
                </p:cNvSpPr>
                <p:nvPr/>
              </p:nvSpPr>
              <p:spPr bwMode="auto">
                <a:xfrm>
                  <a:off x="1986534" y="4135265"/>
                  <a:ext cx="9432000" cy="1392531"/>
                </a:xfrm>
                <a:custGeom>
                  <a:avLst/>
                  <a:gdLst>
                    <a:gd name="T0" fmla="*/ 2940 w 3107"/>
                    <a:gd name="T1" fmla="*/ 0 h 459"/>
                    <a:gd name="T2" fmla="*/ 167 w 3107"/>
                    <a:gd name="T3" fmla="*/ 0 h 459"/>
                    <a:gd name="T4" fmla="*/ 102 w 3107"/>
                    <a:gd name="T5" fmla="*/ 38 h 459"/>
                    <a:gd name="T6" fmla="*/ 13 w 3107"/>
                    <a:gd name="T7" fmla="*/ 191 h 459"/>
                    <a:gd name="T8" fmla="*/ 13 w 3107"/>
                    <a:gd name="T9" fmla="*/ 267 h 459"/>
                    <a:gd name="T10" fmla="*/ 102 w 3107"/>
                    <a:gd name="T11" fmla="*/ 420 h 459"/>
                    <a:gd name="T12" fmla="*/ 167 w 3107"/>
                    <a:gd name="T13" fmla="*/ 459 h 459"/>
                    <a:gd name="T14" fmla="*/ 2940 w 3107"/>
                    <a:gd name="T15" fmla="*/ 459 h 459"/>
                    <a:gd name="T16" fmla="*/ 3006 w 3107"/>
                    <a:gd name="T17" fmla="*/ 420 h 459"/>
                    <a:gd name="T18" fmla="*/ 3095 w 3107"/>
                    <a:gd name="T19" fmla="*/ 267 h 459"/>
                    <a:gd name="T20" fmla="*/ 3095 w 3107"/>
                    <a:gd name="T21" fmla="*/ 191 h 459"/>
                    <a:gd name="T22" fmla="*/ 3006 w 3107"/>
                    <a:gd name="T23" fmla="*/ 38 h 459"/>
                    <a:gd name="T24" fmla="*/ 2940 w 3107"/>
                    <a:gd name="T25" fmla="*/ 0 h 4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107" h="459">
                      <a:moveTo>
                        <a:pt x="2940" y="0"/>
                      </a:moveTo>
                      <a:cubicBezTo>
                        <a:pt x="167" y="0"/>
                        <a:pt x="167" y="0"/>
                        <a:pt x="167" y="0"/>
                      </a:cubicBezTo>
                      <a:cubicBezTo>
                        <a:pt x="142" y="0"/>
                        <a:pt x="114" y="16"/>
                        <a:pt x="102" y="38"/>
                      </a:cubicBezTo>
                      <a:cubicBezTo>
                        <a:pt x="13" y="191"/>
                        <a:pt x="13" y="191"/>
                        <a:pt x="13" y="191"/>
                      </a:cubicBezTo>
                      <a:cubicBezTo>
                        <a:pt x="0" y="213"/>
                        <a:pt x="0" y="245"/>
                        <a:pt x="13" y="267"/>
                      </a:cubicBezTo>
                      <a:cubicBezTo>
                        <a:pt x="102" y="420"/>
                        <a:pt x="102" y="420"/>
                        <a:pt x="102" y="420"/>
                      </a:cubicBezTo>
                      <a:cubicBezTo>
                        <a:pt x="114" y="443"/>
                        <a:pt x="142" y="459"/>
                        <a:pt x="167" y="459"/>
                      </a:cubicBezTo>
                      <a:cubicBezTo>
                        <a:pt x="2940" y="459"/>
                        <a:pt x="2940" y="459"/>
                        <a:pt x="2940" y="459"/>
                      </a:cubicBezTo>
                      <a:cubicBezTo>
                        <a:pt x="2966" y="459"/>
                        <a:pt x="2993" y="443"/>
                        <a:pt x="3006" y="420"/>
                      </a:cubicBezTo>
                      <a:cubicBezTo>
                        <a:pt x="3095" y="267"/>
                        <a:pt x="3095" y="267"/>
                        <a:pt x="3095" y="267"/>
                      </a:cubicBezTo>
                      <a:cubicBezTo>
                        <a:pt x="3107" y="245"/>
                        <a:pt x="3107" y="213"/>
                        <a:pt x="3095" y="191"/>
                      </a:cubicBezTo>
                      <a:cubicBezTo>
                        <a:pt x="3006" y="38"/>
                        <a:pt x="3006" y="38"/>
                        <a:pt x="3006" y="38"/>
                      </a:cubicBezTo>
                      <a:cubicBezTo>
                        <a:pt x="2993" y="16"/>
                        <a:pt x="2966" y="0"/>
                        <a:pt x="2940" y="0"/>
                      </a:cubicBezTo>
                      <a:close/>
                    </a:path>
                  </a:pathLst>
                </a:custGeom>
                <a:solidFill>
                  <a:srgbClr val="EFEFEF"/>
                </a:solidFill>
                <a:ln w="76200">
                  <a:gradFill>
                    <a:gsLst>
                      <a:gs pos="0">
                        <a:schemeClr val="bg1"/>
                      </a:gs>
                      <a:gs pos="100000">
                        <a:srgbClr val="EBEBEB"/>
                      </a:gs>
                    </a:gsLst>
                    <a:lin ang="5400000" scaled="1"/>
                  </a:gradFill>
                </a:ln>
                <a:effectLst>
                  <a:outerShdw blurRad="266700" dist="127000" dir="5400000" sx="102000" sy="102000" algn="t" rotWithShape="0">
                    <a:prstClr val="black">
                      <a:alpha val="28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685800" rtl="0" eaLnBrk="1" fontAlgn="auto" latinLnBrk="0" hangingPunct="1">
                    <a:lnSpc>
                      <a:spcPct val="100000"/>
                    </a:lnSpc>
                    <a:spcBef>
                      <a:spcPts val="0"/>
                    </a:spcBef>
                    <a:spcAft>
                      <a:spcPts val="0"/>
                    </a:spcAft>
                    <a:buClrTx/>
                    <a:buSzTx/>
                    <a:buFontTx/>
                    <a:buNone/>
                    <a:defRPr/>
                  </a:pPr>
                  <a:endParaRPr kumimoji="0" lang="zh-CN" altLang="en-US" sz="1270" b="0" i="0" u="none" strike="noStrike" kern="1200" cap="none" spc="0" normalizeH="0" baseline="0" noProof="0">
                    <a:ln>
                      <a:noFill/>
                    </a:ln>
                    <a:solidFill>
                      <a:prstClr val="white"/>
                    </a:solidFill>
                    <a:effectLst/>
                    <a:uLnTx/>
                    <a:uFillTx/>
                    <a:latin typeface="等线"/>
                    <a:ea typeface="微软雅黑" panose="020B0503020204020204" charset="-122"/>
                    <a:cs typeface="+mn-cs"/>
                  </a:endParaRPr>
                </a:p>
              </p:txBody>
            </p:sp>
            <p:sp>
              <p:nvSpPr>
                <p:cNvPr id="173" name="Freeform 7"/>
                <p:cNvSpPr>
                  <a:spLocks noChangeAspect="1"/>
                </p:cNvSpPr>
                <p:nvPr/>
              </p:nvSpPr>
              <p:spPr bwMode="auto">
                <a:xfrm>
                  <a:off x="1986534" y="4135265"/>
                  <a:ext cx="9432000" cy="1392531"/>
                </a:xfrm>
                <a:custGeom>
                  <a:avLst/>
                  <a:gdLst>
                    <a:gd name="T0" fmla="*/ 2940 w 3107"/>
                    <a:gd name="T1" fmla="*/ 0 h 459"/>
                    <a:gd name="T2" fmla="*/ 167 w 3107"/>
                    <a:gd name="T3" fmla="*/ 0 h 459"/>
                    <a:gd name="T4" fmla="*/ 102 w 3107"/>
                    <a:gd name="T5" fmla="*/ 38 h 459"/>
                    <a:gd name="T6" fmla="*/ 13 w 3107"/>
                    <a:gd name="T7" fmla="*/ 191 h 459"/>
                    <a:gd name="T8" fmla="*/ 13 w 3107"/>
                    <a:gd name="T9" fmla="*/ 267 h 459"/>
                    <a:gd name="T10" fmla="*/ 102 w 3107"/>
                    <a:gd name="T11" fmla="*/ 420 h 459"/>
                    <a:gd name="T12" fmla="*/ 167 w 3107"/>
                    <a:gd name="T13" fmla="*/ 459 h 459"/>
                    <a:gd name="T14" fmla="*/ 2940 w 3107"/>
                    <a:gd name="T15" fmla="*/ 459 h 459"/>
                    <a:gd name="T16" fmla="*/ 3006 w 3107"/>
                    <a:gd name="T17" fmla="*/ 420 h 459"/>
                    <a:gd name="T18" fmla="*/ 3095 w 3107"/>
                    <a:gd name="T19" fmla="*/ 267 h 459"/>
                    <a:gd name="T20" fmla="*/ 3095 w 3107"/>
                    <a:gd name="T21" fmla="*/ 191 h 459"/>
                    <a:gd name="T22" fmla="*/ 3006 w 3107"/>
                    <a:gd name="T23" fmla="*/ 38 h 459"/>
                    <a:gd name="T24" fmla="*/ 2940 w 3107"/>
                    <a:gd name="T25" fmla="*/ 0 h 4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107" h="459">
                      <a:moveTo>
                        <a:pt x="2940" y="0"/>
                      </a:moveTo>
                      <a:cubicBezTo>
                        <a:pt x="167" y="0"/>
                        <a:pt x="167" y="0"/>
                        <a:pt x="167" y="0"/>
                      </a:cubicBezTo>
                      <a:cubicBezTo>
                        <a:pt x="142" y="0"/>
                        <a:pt x="114" y="16"/>
                        <a:pt x="102" y="38"/>
                      </a:cubicBezTo>
                      <a:cubicBezTo>
                        <a:pt x="13" y="191"/>
                        <a:pt x="13" y="191"/>
                        <a:pt x="13" y="191"/>
                      </a:cubicBezTo>
                      <a:cubicBezTo>
                        <a:pt x="0" y="213"/>
                        <a:pt x="0" y="245"/>
                        <a:pt x="13" y="267"/>
                      </a:cubicBezTo>
                      <a:cubicBezTo>
                        <a:pt x="102" y="420"/>
                        <a:pt x="102" y="420"/>
                        <a:pt x="102" y="420"/>
                      </a:cubicBezTo>
                      <a:cubicBezTo>
                        <a:pt x="114" y="443"/>
                        <a:pt x="142" y="459"/>
                        <a:pt x="167" y="459"/>
                      </a:cubicBezTo>
                      <a:cubicBezTo>
                        <a:pt x="2940" y="459"/>
                        <a:pt x="2940" y="459"/>
                        <a:pt x="2940" y="459"/>
                      </a:cubicBezTo>
                      <a:cubicBezTo>
                        <a:pt x="2966" y="459"/>
                        <a:pt x="2993" y="443"/>
                        <a:pt x="3006" y="420"/>
                      </a:cubicBezTo>
                      <a:cubicBezTo>
                        <a:pt x="3095" y="267"/>
                        <a:pt x="3095" y="267"/>
                        <a:pt x="3095" y="267"/>
                      </a:cubicBezTo>
                      <a:cubicBezTo>
                        <a:pt x="3107" y="245"/>
                        <a:pt x="3107" y="213"/>
                        <a:pt x="3095" y="191"/>
                      </a:cubicBezTo>
                      <a:cubicBezTo>
                        <a:pt x="3006" y="38"/>
                        <a:pt x="3006" y="38"/>
                        <a:pt x="3006" y="38"/>
                      </a:cubicBezTo>
                      <a:cubicBezTo>
                        <a:pt x="2993" y="16"/>
                        <a:pt x="2966" y="0"/>
                        <a:pt x="2940" y="0"/>
                      </a:cubicBezTo>
                      <a:close/>
                    </a:path>
                  </a:pathLst>
                </a:custGeom>
                <a:solidFill>
                  <a:srgbClr val="EFEFEF"/>
                </a:solidFill>
                <a:ln w="44450">
                  <a:gradFill>
                    <a:gsLst>
                      <a:gs pos="0">
                        <a:srgbClr val="EBEBEB"/>
                      </a:gs>
                      <a:gs pos="100000">
                        <a:srgbClr val="FEFEFE"/>
                      </a:gs>
                    </a:gsLst>
                    <a:lin ang="5400000" scaled="1"/>
                  </a:gradFill>
                </a:ln>
                <a:effectLst>
                  <a:innerShdw blurRad="254000" dist="88900" dir="16200000">
                    <a:prstClr val="black">
                      <a:alpha val="42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685800" rtl="0" eaLnBrk="1" fontAlgn="auto" latinLnBrk="0" hangingPunct="1">
                    <a:lnSpc>
                      <a:spcPct val="100000"/>
                    </a:lnSpc>
                    <a:spcBef>
                      <a:spcPts val="0"/>
                    </a:spcBef>
                    <a:spcAft>
                      <a:spcPts val="0"/>
                    </a:spcAft>
                    <a:buClrTx/>
                    <a:buSzTx/>
                    <a:buFontTx/>
                    <a:buNone/>
                    <a:defRPr/>
                  </a:pPr>
                  <a:endParaRPr kumimoji="0" lang="zh-CN" altLang="en-US" sz="1270" b="0" i="0" u="none" strike="noStrike" kern="1200" cap="none" spc="0" normalizeH="0" baseline="0" noProof="0">
                    <a:ln>
                      <a:noFill/>
                    </a:ln>
                    <a:solidFill>
                      <a:prstClr val="white"/>
                    </a:solidFill>
                    <a:effectLst/>
                    <a:uLnTx/>
                    <a:uFillTx/>
                    <a:latin typeface="等线"/>
                    <a:ea typeface="微软雅黑" panose="020B0503020204020204" charset="-122"/>
                    <a:cs typeface="+mn-cs"/>
                  </a:endParaRPr>
                </a:p>
              </p:txBody>
            </p:sp>
          </p:grpSp>
          <p:grpSp>
            <p:nvGrpSpPr>
              <p:cNvPr id="169" name="组合 174"/>
              <p:cNvGrpSpPr/>
              <p:nvPr/>
            </p:nvGrpSpPr>
            <p:grpSpPr bwMode="auto">
              <a:xfrm>
                <a:off x="3300347" y="1368497"/>
                <a:ext cx="1581466" cy="1417865"/>
                <a:chOff x="1349437" y="779714"/>
                <a:chExt cx="2923167" cy="2620769"/>
              </a:xfrm>
            </p:grpSpPr>
            <p:sp>
              <p:nvSpPr>
                <p:cNvPr id="170" name="Freeform 23"/>
                <p:cNvSpPr/>
                <p:nvPr/>
              </p:nvSpPr>
              <p:spPr bwMode="auto">
                <a:xfrm>
                  <a:off x="1349437" y="779714"/>
                  <a:ext cx="2923167" cy="2620769"/>
                </a:xfrm>
                <a:custGeom>
                  <a:avLst/>
                  <a:gdLst>
                    <a:gd name="T0" fmla="*/ 167 w 511"/>
                    <a:gd name="T1" fmla="*/ 459 h 459"/>
                    <a:gd name="T2" fmla="*/ 101 w 511"/>
                    <a:gd name="T3" fmla="*/ 420 h 459"/>
                    <a:gd name="T4" fmla="*/ 12 w 511"/>
                    <a:gd name="T5" fmla="*/ 267 h 459"/>
                    <a:gd name="T6" fmla="*/ 12 w 511"/>
                    <a:gd name="T7" fmla="*/ 191 h 459"/>
                    <a:gd name="T8" fmla="*/ 101 w 511"/>
                    <a:gd name="T9" fmla="*/ 38 h 459"/>
                    <a:gd name="T10" fmla="*/ 167 w 511"/>
                    <a:gd name="T11" fmla="*/ 0 h 459"/>
                    <a:gd name="T12" fmla="*/ 344 w 511"/>
                    <a:gd name="T13" fmla="*/ 0 h 459"/>
                    <a:gd name="T14" fmla="*/ 410 w 511"/>
                    <a:gd name="T15" fmla="*/ 38 h 459"/>
                    <a:gd name="T16" fmla="*/ 498 w 511"/>
                    <a:gd name="T17" fmla="*/ 191 h 459"/>
                    <a:gd name="T18" fmla="*/ 498 w 511"/>
                    <a:gd name="T19" fmla="*/ 267 h 459"/>
                    <a:gd name="T20" fmla="*/ 410 w 511"/>
                    <a:gd name="T21" fmla="*/ 420 h 459"/>
                    <a:gd name="T22" fmla="*/ 344 w 511"/>
                    <a:gd name="T23" fmla="*/ 459 h 459"/>
                    <a:gd name="T24" fmla="*/ 167 w 511"/>
                    <a:gd name="T25" fmla="*/ 459 h 4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11" h="459">
                      <a:moveTo>
                        <a:pt x="167" y="459"/>
                      </a:moveTo>
                      <a:cubicBezTo>
                        <a:pt x="141" y="459"/>
                        <a:pt x="113" y="443"/>
                        <a:pt x="101" y="420"/>
                      </a:cubicBezTo>
                      <a:cubicBezTo>
                        <a:pt x="12" y="267"/>
                        <a:pt x="12" y="267"/>
                        <a:pt x="12" y="267"/>
                      </a:cubicBezTo>
                      <a:cubicBezTo>
                        <a:pt x="0" y="245"/>
                        <a:pt x="0" y="213"/>
                        <a:pt x="12" y="191"/>
                      </a:cubicBezTo>
                      <a:cubicBezTo>
                        <a:pt x="101" y="38"/>
                        <a:pt x="101" y="38"/>
                        <a:pt x="101" y="38"/>
                      </a:cubicBezTo>
                      <a:cubicBezTo>
                        <a:pt x="113" y="16"/>
                        <a:pt x="141" y="0"/>
                        <a:pt x="167" y="0"/>
                      </a:cubicBezTo>
                      <a:cubicBezTo>
                        <a:pt x="344" y="0"/>
                        <a:pt x="344" y="0"/>
                        <a:pt x="344" y="0"/>
                      </a:cubicBezTo>
                      <a:cubicBezTo>
                        <a:pt x="369" y="0"/>
                        <a:pt x="397" y="16"/>
                        <a:pt x="410" y="38"/>
                      </a:cubicBezTo>
                      <a:cubicBezTo>
                        <a:pt x="498" y="191"/>
                        <a:pt x="498" y="191"/>
                        <a:pt x="498" y="191"/>
                      </a:cubicBezTo>
                      <a:cubicBezTo>
                        <a:pt x="511" y="213"/>
                        <a:pt x="511" y="245"/>
                        <a:pt x="498" y="267"/>
                      </a:cubicBezTo>
                      <a:cubicBezTo>
                        <a:pt x="410" y="420"/>
                        <a:pt x="410" y="420"/>
                        <a:pt x="410" y="420"/>
                      </a:cubicBezTo>
                      <a:cubicBezTo>
                        <a:pt x="397" y="443"/>
                        <a:pt x="369" y="459"/>
                        <a:pt x="344" y="459"/>
                      </a:cubicBezTo>
                      <a:lnTo>
                        <a:pt x="167" y="459"/>
                      </a:lnTo>
                      <a:close/>
                    </a:path>
                  </a:pathLst>
                </a:custGeom>
                <a:gradFill>
                  <a:gsLst>
                    <a:gs pos="0">
                      <a:srgbClr val="F1F1F1"/>
                    </a:gs>
                    <a:gs pos="100000">
                      <a:schemeClr val="bg1"/>
                    </a:gs>
                  </a:gsLst>
                  <a:lin ang="5400000" scaled="1"/>
                </a:gradFill>
                <a:ln w="28575" cap="flat">
                  <a:gradFill>
                    <a:gsLst>
                      <a:gs pos="0">
                        <a:schemeClr val="bg1"/>
                      </a:gs>
                      <a:gs pos="100000">
                        <a:srgbClr val="DDDDDD"/>
                      </a:gs>
                    </a:gsLst>
                    <a:lin ang="5400000" scaled="1"/>
                  </a:gradFill>
                  <a:prstDash val="solid"/>
                  <a:miter lim="800000"/>
                </a:ln>
                <a:effectLst>
                  <a:outerShdw blurRad="228600" dist="228600" dir="5400000" algn="t" rotWithShape="0">
                    <a:schemeClr val="tx1">
                      <a:lumMod val="85000"/>
                      <a:lumOff val="15000"/>
                      <a:alpha val="28000"/>
                    </a:schemeClr>
                  </a:outerShdw>
                </a:effectLst>
              </p:spPr>
              <p:txBody>
                <a:bodyPr/>
                <a:lstStyle/>
                <a:p>
                  <a:pPr marL="0" marR="0" lvl="0" indent="0" algn="l" defTabSz="685800" rtl="0" eaLnBrk="1" fontAlgn="auto" latinLnBrk="0" hangingPunct="1">
                    <a:lnSpc>
                      <a:spcPct val="100000"/>
                    </a:lnSpc>
                    <a:spcBef>
                      <a:spcPts val="0"/>
                    </a:spcBef>
                    <a:spcAft>
                      <a:spcPts val="0"/>
                    </a:spcAft>
                    <a:buClrTx/>
                    <a:buSzTx/>
                    <a:buFontTx/>
                    <a:buNone/>
                    <a:defRPr/>
                  </a:pPr>
                  <a:endParaRPr kumimoji="0" lang="zh-CN" altLang="en-US" sz="1270" b="0" i="0" u="none" strike="noStrike" kern="1200" cap="none" spc="0" normalizeH="0" baseline="0" noProof="0">
                    <a:ln>
                      <a:noFill/>
                    </a:ln>
                    <a:solidFill>
                      <a:prstClr val="black"/>
                    </a:solidFill>
                    <a:effectLst/>
                    <a:uLnTx/>
                    <a:uFillTx/>
                    <a:latin typeface="等线"/>
                    <a:ea typeface="微软雅黑" panose="020B0503020204020204" charset="-122"/>
                    <a:cs typeface="+mn-cs"/>
                  </a:endParaRPr>
                </a:p>
              </p:txBody>
            </p:sp>
            <p:sp>
              <p:nvSpPr>
                <p:cNvPr id="171" name="Freeform 21"/>
                <p:cNvSpPr>
                  <a:spLocks noChangeAspect="1"/>
                </p:cNvSpPr>
                <p:nvPr/>
              </p:nvSpPr>
              <p:spPr bwMode="auto">
                <a:xfrm rot="16200000">
                  <a:off x="1623020" y="1024995"/>
                  <a:ext cx="2376000" cy="2130208"/>
                </a:xfrm>
                <a:custGeom>
                  <a:avLst/>
                  <a:gdLst>
                    <a:gd name="T0" fmla="*/ 167 w 511"/>
                    <a:gd name="T1" fmla="*/ 459 h 459"/>
                    <a:gd name="T2" fmla="*/ 101 w 511"/>
                    <a:gd name="T3" fmla="*/ 420 h 459"/>
                    <a:gd name="T4" fmla="*/ 12 w 511"/>
                    <a:gd name="T5" fmla="*/ 267 h 459"/>
                    <a:gd name="T6" fmla="*/ 12 w 511"/>
                    <a:gd name="T7" fmla="*/ 191 h 459"/>
                    <a:gd name="T8" fmla="*/ 101 w 511"/>
                    <a:gd name="T9" fmla="*/ 38 h 459"/>
                    <a:gd name="T10" fmla="*/ 167 w 511"/>
                    <a:gd name="T11" fmla="*/ 0 h 459"/>
                    <a:gd name="T12" fmla="*/ 344 w 511"/>
                    <a:gd name="T13" fmla="*/ 0 h 459"/>
                    <a:gd name="T14" fmla="*/ 410 w 511"/>
                    <a:gd name="T15" fmla="*/ 38 h 459"/>
                    <a:gd name="T16" fmla="*/ 498 w 511"/>
                    <a:gd name="T17" fmla="*/ 191 h 459"/>
                    <a:gd name="T18" fmla="*/ 498 w 511"/>
                    <a:gd name="T19" fmla="*/ 267 h 459"/>
                    <a:gd name="T20" fmla="*/ 410 w 511"/>
                    <a:gd name="T21" fmla="*/ 420 h 459"/>
                    <a:gd name="T22" fmla="*/ 344 w 511"/>
                    <a:gd name="T23" fmla="*/ 459 h 459"/>
                    <a:gd name="T24" fmla="*/ 167 w 511"/>
                    <a:gd name="T25" fmla="*/ 459 h 4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11" h="459">
                      <a:moveTo>
                        <a:pt x="167" y="459"/>
                      </a:moveTo>
                      <a:cubicBezTo>
                        <a:pt x="141" y="459"/>
                        <a:pt x="113" y="443"/>
                        <a:pt x="101" y="420"/>
                      </a:cubicBezTo>
                      <a:cubicBezTo>
                        <a:pt x="12" y="267"/>
                        <a:pt x="12" y="267"/>
                        <a:pt x="12" y="267"/>
                      </a:cubicBezTo>
                      <a:cubicBezTo>
                        <a:pt x="0" y="245"/>
                        <a:pt x="0" y="213"/>
                        <a:pt x="12" y="191"/>
                      </a:cubicBezTo>
                      <a:cubicBezTo>
                        <a:pt x="101" y="38"/>
                        <a:pt x="101" y="38"/>
                        <a:pt x="101" y="38"/>
                      </a:cubicBezTo>
                      <a:cubicBezTo>
                        <a:pt x="113" y="16"/>
                        <a:pt x="141" y="0"/>
                        <a:pt x="167" y="0"/>
                      </a:cubicBezTo>
                      <a:cubicBezTo>
                        <a:pt x="344" y="0"/>
                        <a:pt x="344" y="0"/>
                        <a:pt x="344" y="0"/>
                      </a:cubicBezTo>
                      <a:cubicBezTo>
                        <a:pt x="369" y="0"/>
                        <a:pt x="397" y="16"/>
                        <a:pt x="410" y="38"/>
                      </a:cubicBezTo>
                      <a:cubicBezTo>
                        <a:pt x="498" y="191"/>
                        <a:pt x="498" y="191"/>
                        <a:pt x="498" y="191"/>
                      </a:cubicBezTo>
                      <a:cubicBezTo>
                        <a:pt x="511" y="213"/>
                        <a:pt x="511" y="245"/>
                        <a:pt x="498" y="267"/>
                      </a:cubicBezTo>
                      <a:cubicBezTo>
                        <a:pt x="410" y="420"/>
                        <a:pt x="410" y="420"/>
                        <a:pt x="410" y="420"/>
                      </a:cubicBezTo>
                      <a:cubicBezTo>
                        <a:pt x="397" y="443"/>
                        <a:pt x="369" y="459"/>
                        <a:pt x="344" y="459"/>
                      </a:cubicBezTo>
                      <a:lnTo>
                        <a:pt x="167" y="459"/>
                      </a:lnTo>
                      <a:close/>
                    </a:path>
                  </a:pathLst>
                </a:custGeom>
                <a:solidFill>
                  <a:schemeClr val="accent4"/>
                </a:solidFill>
                <a:ln>
                  <a:noFill/>
                </a:ln>
                <a:effectLst>
                  <a:innerShdw blurRad="241300" dist="114300">
                    <a:prstClr val="black">
                      <a:alpha val="40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685800" rtl="0" eaLnBrk="1" fontAlgn="auto" latinLnBrk="0" hangingPunct="1">
                    <a:lnSpc>
                      <a:spcPct val="100000"/>
                    </a:lnSpc>
                    <a:spcBef>
                      <a:spcPts val="0"/>
                    </a:spcBef>
                    <a:spcAft>
                      <a:spcPts val="0"/>
                    </a:spcAft>
                    <a:buClrTx/>
                    <a:buSzTx/>
                    <a:buFontTx/>
                    <a:buNone/>
                    <a:defRPr/>
                  </a:pPr>
                  <a:endParaRPr kumimoji="0" lang="zh-CN" altLang="en-US" sz="1270" b="0" i="0" u="none" strike="noStrike" kern="1200" cap="none" spc="0" normalizeH="0" baseline="0" noProof="0">
                    <a:ln>
                      <a:noFill/>
                    </a:ln>
                    <a:solidFill>
                      <a:prstClr val="white"/>
                    </a:solidFill>
                    <a:effectLst/>
                    <a:uLnTx/>
                    <a:uFillTx/>
                    <a:latin typeface="等线"/>
                    <a:ea typeface="微软雅黑" panose="020B0503020204020204" charset="-122"/>
                    <a:cs typeface="+mn-cs"/>
                  </a:endParaRPr>
                </a:p>
              </p:txBody>
            </p:sp>
          </p:grpSp>
        </p:grpSp>
        <p:grpSp>
          <p:nvGrpSpPr>
            <p:cNvPr id="190" name="组合 217"/>
            <p:cNvGrpSpPr/>
            <p:nvPr/>
          </p:nvGrpSpPr>
          <p:grpSpPr bwMode="auto">
            <a:xfrm>
              <a:off x="2764418" y="3917215"/>
              <a:ext cx="543056" cy="477560"/>
              <a:chOff x="688976" y="7240588"/>
              <a:chExt cx="519113" cy="461963"/>
            </a:xfrm>
          </p:grpSpPr>
          <p:sp>
            <p:nvSpPr>
              <p:cNvPr id="191" name="Freeform 64"/>
              <p:cNvSpPr/>
              <p:nvPr/>
            </p:nvSpPr>
            <p:spPr bwMode="auto">
              <a:xfrm>
                <a:off x="708026" y="7245351"/>
                <a:ext cx="500063" cy="457200"/>
              </a:xfrm>
              <a:custGeom>
                <a:avLst/>
                <a:gdLst>
                  <a:gd name="T0" fmla="*/ 140 w 315"/>
                  <a:gd name="T1" fmla="*/ 288 h 288"/>
                  <a:gd name="T2" fmla="*/ 0 w 315"/>
                  <a:gd name="T3" fmla="*/ 176 h 288"/>
                  <a:gd name="T4" fmla="*/ 2 w 315"/>
                  <a:gd name="T5" fmla="*/ 14 h 288"/>
                  <a:gd name="T6" fmla="*/ 57 w 315"/>
                  <a:gd name="T7" fmla="*/ 9 h 288"/>
                  <a:gd name="T8" fmla="*/ 97 w 315"/>
                  <a:gd name="T9" fmla="*/ 57 h 288"/>
                  <a:gd name="T10" fmla="*/ 113 w 315"/>
                  <a:gd name="T11" fmla="*/ 9 h 288"/>
                  <a:gd name="T12" fmla="*/ 140 w 315"/>
                  <a:gd name="T13" fmla="*/ 0 h 288"/>
                  <a:gd name="T14" fmla="*/ 315 w 315"/>
                  <a:gd name="T15" fmla="*/ 150 h 288"/>
                  <a:gd name="T16" fmla="*/ 140 w 315"/>
                  <a:gd name="T17" fmla="*/ 288 h 2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15" h="288">
                    <a:moveTo>
                      <a:pt x="140" y="288"/>
                    </a:moveTo>
                    <a:lnTo>
                      <a:pt x="0" y="176"/>
                    </a:lnTo>
                    <a:lnTo>
                      <a:pt x="2" y="14"/>
                    </a:lnTo>
                    <a:lnTo>
                      <a:pt x="57" y="9"/>
                    </a:lnTo>
                    <a:lnTo>
                      <a:pt x="97" y="57"/>
                    </a:lnTo>
                    <a:lnTo>
                      <a:pt x="113" y="9"/>
                    </a:lnTo>
                    <a:lnTo>
                      <a:pt x="140" y="0"/>
                    </a:lnTo>
                    <a:lnTo>
                      <a:pt x="315" y="150"/>
                    </a:lnTo>
                    <a:lnTo>
                      <a:pt x="140" y="288"/>
                    </a:lnTo>
                    <a:close/>
                  </a:path>
                </a:pathLst>
              </a:custGeom>
              <a:gradFill flip="none" rotWithShape="1">
                <a:gsLst>
                  <a:gs pos="73000">
                    <a:srgbClr val="0D0D0D">
                      <a:alpha val="0"/>
                    </a:srgbClr>
                  </a:gs>
                  <a:gs pos="100000">
                    <a:schemeClr val="tx1">
                      <a:lumMod val="95000"/>
                      <a:lumOff val="5000"/>
                      <a:alpha val="0"/>
                    </a:schemeClr>
                  </a:gs>
                  <a:gs pos="0">
                    <a:schemeClr val="tx1">
                      <a:lumMod val="95000"/>
                      <a:lumOff val="5000"/>
                      <a:alpha val="55000"/>
                    </a:schemeClr>
                  </a:gs>
                </a:gsLst>
                <a:lin ang="2700000" scaled="1"/>
                <a:tileRect/>
              </a:gradFill>
              <a:ln>
                <a:noFill/>
              </a:ln>
            </p:spPr>
            <p:txBody>
              <a:bodyPr/>
              <a:lstStyle/>
              <a:p>
                <a:pPr marL="0" marR="0" lvl="0" indent="0" algn="l" defTabSz="685800" rtl="0" eaLnBrk="1" fontAlgn="auto" latinLnBrk="0" hangingPunct="1">
                  <a:lnSpc>
                    <a:spcPct val="100000"/>
                  </a:lnSpc>
                  <a:spcBef>
                    <a:spcPts val="0"/>
                  </a:spcBef>
                  <a:spcAft>
                    <a:spcPts val="0"/>
                  </a:spcAft>
                  <a:buClrTx/>
                  <a:buSzTx/>
                  <a:buFontTx/>
                  <a:buNone/>
                  <a:defRPr/>
                </a:pPr>
                <a:endParaRPr kumimoji="0" lang="zh-CN" altLang="en-US" sz="1270" b="0" i="0" u="none" strike="noStrike" kern="1200" cap="none" spc="0" normalizeH="0" baseline="0" noProof="0">
                  <a:ln>
                    <a:noFill/>
                  </a:ln>
                  <a:solidFill>
                    <a:prstClr val="black"/>
                  </a:solidFill>
                  <a:effectLst/>
                  <a:uLnTx/>
                  <a:uFillTx/>
                  <a:latin typeface="等线"/>
                  <a:ea typeface="微软雅黑" panose="020B0503020204020204" charset="-122"/>
                  <a:cs typeface="+mn-cs"/>
                </a:endParaRPr>
              </a:p>
            </p:txBody>
          </p:sp>
          <p:sp>
            <p:nvSpPr>
              <p:cNvPr id="192" name="Freeform 65"/>
              <p:cNvSpPr>
                <a:spLocks noEditPoints="1"/>
              </p:cNvSpPr>
              <p:nvPr/>
            </p:nvSpPr>
            <p:spPr bwMode="auto">
              <a:xfrm>
                <a:off x="688976" y="7240588"/>
                <a:ext cx="115888" cy="295275"/>
              </a:xfrm>
              <a:custGeom>
                <a:avLst/>
                <a:gdLst>
                  <a:gd name="T0" fmla="*/ 63551 w 31"/>
                  <a:gd name="T1" fmla="*/ 0 h 78"/>
                  <a:gd name="T2" fmla="*/ 108411 w 31"/>
                  <a:gd name="T3" fmla="*/ 18928 h 78"/>
                  <a:gd name="T4" fmla="*/ 115888 w 31"/>
                  <a:gd name="T5" fmla="*/ 68140 h 78"/>
                  <a:gd name="T6" fmla="*/ 115888 w 31"/>
                  <a:gd name="T7" fmla="*/ 238491 h 78"/>
                  <a:gd name="T8" fmla="*/ 100935 w 31"/>
                  <a:gd name="T9" fmla="*/ 280133 h 78"/>
                  <a:gd name="T10" fmla="*/ 59813 w 31"/>
                  <a:gd name="T11" fmla="*/ 295275 h 78"/>
                  <a:gd name="T12" fmla="*/ 11215 w 31"/>
                  <a:gd name="T13" fmla="*/ 272562 h 78"/>
                  <a:gd name="T14" fmla="*/ 0 w 31"/>
                  <a:gd name="T15" fmla="*/ 215778 h 78"/>
                  <a:gd name="T16" fmla="*/ 0 w 31"/>
                  <a:gd name="T17" fmla="*/ 79497 h 78"/>
                  <a:gd name="T18" fmla="*/ 11215 w 31"/>
                  <a:gd name="T19" fmla="*/ 22713 h 78"/>
                  <a:gd name="T20" fmla="*/ 63551 w 31"/>
                  <a:gd name="T21" fmla="*/ 0 h 78"/>
                  <a:gd name="T22" fmla="*/ 59813 w 31"/>
                  <a:gd name="T23" fmla="*/ 264990 h 78"/>
                  <a:gd name="T24" fmla="*/ 85981 w 31"/>
                  <a:gd name="T25" fmla="*/ 227135 h 78"/>
                  <a:gd name="T26" fmla="*/ 85981 w 31"/>
                  <a:gd name="T27" fmla="*/ 64355 h 78"/>
                  <a:gd name="T28" fmla="*/ 59813 w 31"/>
                  <a:gd name="T29" fmla="*/ 26499 h 78"/>
                  <a:gd name="T30" fmla="*/ 33645 w 31"/>
                  <a:gd name="T31" fmla="*/ 64355 h 78"/>
                  <a:gd name="T32" fmla="*/ 33645 w 31"/>
                  <a:gd name="T33" fmla="*/ 75712 h 78"/>
                  <a:gd name="T34" fmla="*/ 33645 w 31"/>
                  <a:gd name="T35" fmla="*/ 87068 h 78"/>
                  <a:gd name="T36" fmla="*/ 33645 w 31"/>
                  <a:gd name="T37" fmla="*/ 136281 h 78"/>
                  <a:gd name="T38" fmla="*/ 33645 w 31"/>
                  <a:gd name="T39" fmla="*/ 181708 h 78"/>
                  <a:gd name="T40" fmla="*/ 33645 w 31"/>
                  <a:gd name="T41" fmla="*/ 223349 h 78"/>
                  <a:gd name="T42" fmla="*/ 59813 w 31"/>
                  <a:gd name="T43" fmla="*/ 264990 h 78"/>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31" h="78">
                    <a:moveTo>
                      <a:pt x="17" y="0"/>
                    </a:moveTo>
                    <a:cubicBezTo>
                      <a:pt x="22" y="0"/>
                      <a:pt x="26" y="2"/>
                      <a:pt x="29" y="5"/>
                    </a:cubicBezTo>
                    <a:cubicBezTo>
                      <a:pt x="31" y="8"/>
                      <a:pt x="31" y="12"/>
                      <a:pt x="31" y="18"/>
                    </a:cubicBezTo>
                    <a:cubicBezTo>
                      <a:pt x="31" y="63"/>
                      <a:pt x="31" y="63"/>
                      <a:pt x="31" y="63"/>
                    </a:cubicBezTo>
                    <a:cubicBezTo>
                      <a:pt x="31" y="67"/>
                      <a:pt x="30" y="71"/>
                      <a:pt x="27" y="74"/>
                    </a:cubicBezTo>
                    <a:cubicBezTo>
                      <a:pt x="25" y="76"/>
                      <a:pt x="21" y="78"/>
                      <a:pt x="16" y="78"/>
                    </a:cubicBezTo>
                    <a:cubicBezTo>
                      <a:pt x="10" y="78"/>
                      <a:pt x="5" y="76"/>
                      <a:pt x="3" y="72"/>
                    </a:cubicBezTo>
                    <a:cubicBezTo>
                      <a:pt x="1" y="69"/>
                      <a:pt x="0" y="64"/>
                      <a:pt x="0" y="57"/>
                    </a:cubicBezTo>
                    <a:cubicBezTo>
                      <a:pt x="0" y="21"/>
                      <a:pt x="0" y="21"/>
                      <a:pt x="0" y="21"/>
                    </a:cubicBezTo>
                    <a:cubicBezTo>
                      <a:pt x="0" y="14"/>
                      <a:pt x="1" y="9"/>
                      <a:pt x="3" y="6"/>
                    </a:cubicBezTo>
                    <a:cubicBezTo>
                      <a:pt x="5" y="2"/>
                      <a:pt x="10" y="0"/>
                      <a:pt x="17" y="0"/>
                    </a:cubicBezTo>
                    <a:close/>
                    <a:moveTo>
                      <a:pt x="16" y="70"/>
                    </a:moveTo>
                    <a:cubicBezTo>
                      <a:pt x="20" y="70"/>
                      <a:pt x="23" y="67"/>
                      <a:pt x="23" y="60"/>
                    </a:cubicBezTo>
                    <a:cubicBezTo>
                      <a:pt x="23" y="17"/>
                      <a:pt x="23" y="17"/>
                      <a:pt x="23" y="17"/>
                    </a:cubicBezTo>
                    <a:cubicBezTo>
                      <a:pt x="23" y="11"/>
                      <a:pt x="20" y="7"/>
                      <a:pt x="16" y="7"/>
                    </a:cubicBezTo>
                    <a:cubicBezTo>
                      <a:pt x="12" y="7"/>
                      <a:pt x="9" y="11"/>
                      <a:pt x="9" y="17"/>
                    </a:cubicBezTo>
                    <a:cubicBezTo>
                      <a:pt x="9" y="20"/>
                      <a:pt x="9" y="20"/>
                      <a:pt x="9" y="20"/>
                    </a:cubicBezTo>
                    <a:cubicBezTo>
                      <a:pt x="9" y="23"/>
                      <a:pt x="9" y="23"/>
                      <a:pt x="9" y="23"/>
                    </a:cubicBezTo>
                    <a:cubicBezTo>
                      <a:pt x="9" y="36"/>
                      <a:pt x="9" y="36"/>
                      <a:pt x="9" y="36"/>
                    </a:cubicBezTo>
                    <a:cubicBezTo>
                      <a:pt x="9" y="48"/>
                      <a:pt x="9" y="48"/>
                      <a:pt x="9" y="48"/>
                    </a:cubicBezTo>
                    <a:cubicBezTo>
                      <a:pt x="9" y="59"/>
                      <a:pt x="9" y="59"/>
                      <a:pt x="9" y="59"/>
                    </a:cubicBezTo>
                    <a:cubicBezTo>
                      <a:pt x="9" y="67"/>
                      <a:pt x="12" y="70"/>
                      <a:pt x="16" y="70"/>
                    </a:cubicBezTo>
                    <a:close/>
                  </a:path>
                </a:pathLst>
              </a:custGeom>
              <a:solidFill>
                <a:srgbClr val="FFFFFF"/>
              </a:solidFill>
              <a:ln>
                <a:noFill/>
              </a:ln>
              <a:extLst>
                <a:ext uri="{91240B29-F687-4F45-9708-019B960494DF}">
                  <a14:hiddenLine xmlns:a14="http://schemas.microsoft.com/office/drawing/2010/main" w="15875">
                    <a:solidFill>
                      <a:srgbClr val="000000"/>
                    </a:solidFill>
                    <a:prstDash val="solid"/>
                    <a:miter lim="800000"/>
                    <a:headEnd/>
                    <a:tailEnd/>
                  </a14:hiddenLine>
                </a:ext>
              </a:extLst>
            </p:spPr>
            <p:txBody>
              <a:bodyPr/>
              <a:lstStyle/>
              <a:p>
                <a:pPr marL="0" marR="0" lvl="0" indent="0" algn="l" defTabSz="685800" rtl="0" eaLnBrk="1" fontAlgn="auto" latinLnBrk="0" hangingPunct="1">
                  <a:lnSpc>
                    <a:spcPct val="100000"/>
                  </a:lnSpc>
                  <a:spcBef>
                    <a:spcPts val="0"/>
                  </a:spcBef>
                  <a:spcAft>
                    <a:spcPts val="0"/>
                  </a:spcAft>
                  <a:buClrTx/>
                  <a:buSzTx/>
                  <a:buFontTx/>
                  <a:buNone/>
                  <a:defRPr/>
                </a:pPr>
                <a:endParaRPr kumimoji="0" lang="zh-CN" altLang="en-US" sz="1270" b="0" i="0" u="none" strike="noStrike" kern="1200" cap="none" spc="0" normalizeH="0" baseline="0" noProof="0">
                  <a:ln>
                    <a:noFill/>
                  </a:ln>
                  <a:solidFill>
                    <a:prstClr val="black"/>
                  </a:solidFill>
                  <a:effectLst/>
                  <a:uLnTx/>
                  <a:uFillTx/>
                  <a:latin typeface="等线"/>
                  <a:ea typeface="微软雅黑" panose="020B0503020204020204" charset="-122"/>
                  <a:cs typeface="+mn-cs"/>
                </a:endParaRPr>
              </a:p>
            </p:txBody>
          </p:sp>
          <p:sp>
            <p:nvSpPr>
              <p:cNvPr id="193" name="Freeform 66"/>
              <p:cNvSpPr>
                <a:spLocks noEditPoints="1"/>
              </p:cNvSpPr>
              <p:nvPr/>
            </p:nvSpPr>
            <p:spPr bwMode="auto">
              <a:xfrm>
                <a:off x="817563" y="7245351"/>
                <a:ext cx="134938" cy="287338"/>
              </a:xfrm>
              <a:custGeom>
                <a:avLst/>
                <a:gdLst>
                  <a:gd name="T0" fmla="*/ 63721 w 36"/>
                  <a:gd name="T1" fmla="*/ 0 h 76"/>
                  <a:gd name="T2" fmla="*/ 112448 w 36"/>
                  <a:gd name="T3" fmla="*/ 0 h 76"/>
                  <a:gd name="T4" fmla="*/ 112448 w 36"/>
                  <a:gd name="T5" fmla="*/ 192819 h 76"/>
                  <a:gd name="T6" fmla="*/ 134938 w 36"/>
                  <a:gd name="T7" fmla="*/ 192819 h 76"/>
                  <a:gd name="T8" fmla="*/ 134938 w 36"/>
                  <a:gd name="T9" fmla="*/ 219284 h 76"/>
                  <a:gd name="T10" fmla="*/ 112448 w 36"/>
                  <a:gd name="T11" fmla="*/ 219284 h 76"/>
                  <a:gd name="T12" fmla="*/ 112448 w 36"/>
                  <a:gd name="T13" fmla="*/ 287338 h 76"/>
                  <a:gd name="T14" fmla="*/ 78714 w 36"/>
                  <a:gd name="T15" fmla="*/ 287338 h 76"/>
                  <a:gd name="T16" fmla="*/ 78714 w 36"/>
                  <a:gd name="T17" fmla="*/ 219284 h 76"/>
                  <a:gd name="T18" fmla="*/ 0 w 36"/>
                  <a:gd name="T19" fmla="*/ 219284 h 76"/>
                  <a:gd name="T20" fmla="*/ 0 w 36"/>
                  <a:gd name="T21" fmla="*/ 192819 h 76"/>
                  <a:gd name="T22" fmla="*/ 63721 w 36"/>
                  <a:gd name="T23" fmla="*/ 0 h 76"/>
                  <a:gd name="T24" fmla="*/ 78714 w 36"/>
                  <a:gd name="T25" fmla="*/ 192819 h 76"/>
                  <a:gd name="T26" fmla="*/ 78714 w 36"/>
                  <a:gd name="T27" fmla="*/ 41588 h 76"/>
                  <a:gd name="T28" fmla="*/ 56224 w 36"/>
                  <a:gd name="T29" fmla="*/ 117204 h 76"/>
                  <a:gd name="T30" fmla="*/ 33735 w 36"/>
                  <a:gd name="T31" fmla="*/ 192819 h 76"/>
                  <a:gd name="T32" fmla="*/ 78714 w 36"/>
                  <a:gd name="T33" fmla="*/ 192819 h 7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36" h="76">
                    <a:moveTo>
                      <a:pt x="17" y="0"/>
                    </a:moveTo>
                    <a:cubicBezTo>
                      <a:pt x="30" y="0"/>
                      <a:pt x="30" y="0"/>
                      <a:pt x="30" y="0"/>
                    </a:cubicBezTo>
                    <a:cubicBezTo>
                      <a:pt x="30" y="51"/>
                      <a:pt x="30" y="51"/>
                      <a:pt x="30" y="51"/>
                    </a:cubicBezTo>
                    <a:cubicBezTo>
                      <a:pt x="36" y="51"/>
                      <a:pt x="36" y="51"/>
                      <a:pt x="36" y="51"/>
                    </a:cubicBezTo>
                    <a:cubicBezTo>
                      <a:pt x="36" y="58"/>
                      <a:pt x="36" y="58"/>
                      <a:pt x="36" y="58"/>
                    </a:cubicBezTo>
                    <a:cubicBezTo>
                      <a:pt x="30" y="58"/>
                      <a:pt x="30" y="58"/>
                      <a:pt x="30" y="58"/>
                    </a:cubicBezTo>
                    <a:cubicBezTo>
                      <a:pt x="30" y="76"/>
                      <a:pt x="30" y="76"/>
                      <a:pt x="30" y="76"/>
                    </a:cubicBezTo>
                    <a:cubicBezTo>
                      <a:pt x="21" y="76"/>
                      <a:pt x="21" y="76"/>
                      <a:pt x="21" y="76"/>
                    </a:cubicBezTo>
                    <a:cubicBezTo>
                      <a:pt x="21" y="58"/>
                      <a:pt x="21" y="58"/>
                      <a:pt x="21" y="58"/>
                    </a:cubicBezTo>
                    <a:cubicBezTo>
                      <a:pt x="0" y="58"/>
                      <a:pt x="0" y="58"/>
                      <a:pt x="0" y="58"/>
                    </a:cubicBezTo>
                    <a:cubicBezTo>
                      <a:pt x="0" y="51"/>
                      <a:pt x="0" y="51"/>
                      <a:pt x="0" y="51"/>
                    </a:cubicBezTo>
                    <a:lnTo>
                      <a:pt x="17" y="0"/>
                    </a:lnTo>
                    <a:close/>
                    <a:moveTo>
                      <a:pt x="21" y="51"/>
                    </a:moveTo>
                    <a:cubicBezTo>
                      <a:pt x="21" y="11"/>
                      <a:pt x="21" y="11"/>
                      <a:pt x="21" y="11"/>
                    </a:cubicBezTo>
                    <a:cubicBezTo>
                      <a:pt x="20" y="15"/>
                      <a:pt x="17" y="22"/>
                      <a:pt x="15" y="31"/>
                    </a:cubicBezTo>
                    <a:cubicBezTo>
                      <a:pt x="12" y="40"/>
                      <a:pt x="10" y="47"/>
                      <a:pt x="9" y="51"/>
                    </a:cubicBezTo>
                    <a:lnTo>
                      <a:pt x="21" y="51"/>
                    </a:lnTo>
                    <a:close/>
                  </a:path>
                </a:pathLst>
              </a:custGeom>
              <a:solidFill>
                <a:srgbClr val="FFFFFF"/>
              </a:solidFill>
              <a:ln>
                <a:noFill/>
              </a:ln>
              <a:extLst>
                <a:ext uri="{91240B29-F687-4F45-9708-019B960494DF}">
                  <a14:hiddenLine xmlns:a14="http://schemas.microsoft.com/office/drawing/2010/main" w="15875">
                    <a:solidFill>
                      <a:srgbClr val="000000"/>
                    </a:solidFill>
                    <a:prstDash val="solid"/>
                    <a:miter lim="800000"/>
                    <a:headEnd/>
                    <a:tailEnd/>
                  </a14:hiddenLine>
                </a:ext>
              </a:extLst>
            </p:spPr>
            <p:txBody>
              <a:bodyPr/>
              <a:lstStyle/>
              <a:p>
                <a:pPr marL="0" marR="0" lvl="0" indent="0" algn="l" defTabSz="685800" rtl="0" eaLnBrk="1" fontAlgn="auto" latinLnBrk="0" hangingPunct="1">
                  <a:lnSpc>
                    <a:spcPct val="100000"/>
                  </a:lnSpc>
                  <a:spcBef>
                    <a:spcPts val="0"/>
                  </a:spcBef>
                  <a:spcAft>
                    <a:spcPts val="0"/>
                  </a:spcAft>
                  <a:buClrTx/>
                  <a:buSzTx/>
                  <a:buFontTx/>
                  <a:buNone/>
                  <a:defRPr/>
                </a:pPr>
                <a:endParaRPr kumimoji="0" lang="zh-CN" altLang="en-US" sz="1270" b="0" i="0" u="none" strike="noStrike" kern="1200" cap="none" spc="0" normalizeH="0" baseline="0" noProof="0">
                  <a:ln>
                    <a:noFill/>
                  </a:ln>
                  <a:solidFill>
                    <a:prstClr val="black"/>
                  </a:solidFill>
                  <a:effectLst/>
                  <a:uLnTx/>
                  <a:uFillTx/>
                  <a:latin typeface="等线"/>
                  <a:ea typeface="微软雅黑" panose="020B0503020204020204" charset="-122"/>
                  <a:cs typeface="+mn-cs"/>
                </a:endParaRPr>
              </a:p>
            </p:txBody>
          </p:sp>
        </p:grpSp>
      </p:grpSp>
      <p:grpSp>
        <p:nvGrpSpPr>
          <p:cNvPr id="7" name="组合 6"/>
          <p:cNvGrpSpPr/>
          <p:nvPr/>
        </p:nvGrpSpPr>
        <p:grpSpPr>
          <a:xfrm>
            <a:off x="508322" y="33833"/>
            <a:ext cx="697556" cy="1491043"/>
            <a:chOff x="540445" y="2037"/>
            <a:chExt cx="741638" cy="1585269"/>
          </a:xfrm>
        </p:grpSpPr>
        <p:sp>
          <p:nvSpPr>
            <p:cNvPr id="4" name="矩形 3"/>
            <p:cNvSpPr/>
            <p:nvPr/>
          </p:nvSpPr>
          <p:spPr>
            <a:xfrm>
              <a:off x="540445" y="2037"/>
              <a:ext cx="721521" cy="1585269"/>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defRPr/>
              </a:pPr>
              <a:endParaRPr kumimoji="0" lang="zh-CN" altLang="en-US" sz="1270" b="0" i="0" u="none" strike="noStrike" kern="1200" cap="none" spc="0" normalizeH="0" baseline="0" noProof="0">
                <a:ln>
                  <a:noFill/>
                </a:ln>
                <a:solidFill>
                  <a:prstClr val="white"/>
                </a:solidFill>
                <a:effectLst/>
                <a:uLnTx/>
                <a:uFillTx/>
                <a:latin typeface="等线"/>
                <a:ea typeface="微软雅黑" panose="020B0503020204020204" charset="-122"/>
                <a:cs typeface="+mn-cs"/>
              </a:endParaRPr>
            </a:p>
          </p:txBody>
        </p:sp>
        <p:sp>
          <p:nvSpPr>
            <p:cNvPr id="47" name="Title 3"/>
            <p:cNvSpPr txBox="1"/>
            <p:nvPr/>
          </p:nvSpPr>
          <p:spPr bwMode="auto">
            <a:xfrm>
              <a:off x="646329" y="252065"/>
              <a:ext cx="635754" cy="2541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900">
                  <a:solidFill>
                    <a:schemeClr val="tx1"/>
                  </a:solidFill>
                  <a:latin typeface="Arial" panose="020B0604020202020204" pitchFamily="34" charset="0"/>
                  <a:ea typeface="微软雅黑" panose="020B0503020204020204" charset="-122"/>
                </a:defRPr>
              </a:lvl1pPr>
              <a:lvl2pPr marL="742950" indent="-285750">
                <a:defRPr sz="1900">
                  <a:solidFill>
                    <a:schemeClr val="tx1"/>
                  </a:solidFill>
                  <a:latin typeface="Arial" panose="020B0604020202020204" pitchFamily="34" charset="0"/>
                  <a:ea typeface="微软雅黑" panose="020B0503020204020204" charset="-122"/>
                </a:defRPr>
              </a:lvl2pPr>
              <a:lvl3pPr marL="1143000" indent="-228600">
                <a:defRPr sz="1900">
                  <a:solidFill>
                    <a:schemeClr val="tx1"/>
                  </a:solidFill>
                  <a:latin typeface="Arial" panose="020B0604020202020204" pitchFamily="34" charset="0"/>
                  <a:ea typeface="微软雅黑" panose="020B0503020204020204" charset="-122"/>
                </a:defRPr>
              </a:lvl3pPr>
              <a:lvl4pPr marL="1600200" indent="-228600">
                <a:defRPr sz="1900">
                  <a:solidFill>
                    <a:schemeClr val="tx1"/>
                  </a:solidFill>
                  <a:latin typeface="Arial" panose="020B0604020202020204" pitchFamily="34" charset="0"/>
                  <a:ea typeface="微软雅黑" panose="020B0503020204020204" charset="-122"/>
                </a:defRPr>
              </a:lvl4pPr>
              <a:lvl5pPr marL="2057400" indent="-228600">
                <a:defRPr sz="1900">
                  <a:solidFill>
                    <a:schemeClr val="tx1"/>
                  </a:solidFill>
                  <a:latin typeface="Arial" panose="020B0604020202020204" pitchFamily="34" charset="0"/>
                  <a:ea typeface="微软雅黑" panose="020B0503020204020204" charset="-122"/>
                </a:defRPr>
              </a:lvl5pPr>
              <a:lvl6pPr marL="2514600" indent="-228600" defTabSz="967105" fontAlgn="base">
                <a:spcBef>
                  <a:spcPct val="0"/>
                </a:spcBef>
                <a:spcAft>
                  <a:spcPct val="0"/>
                </a:spcAft>
                <a:defRPr sz="1900">
                  <a:solidFill>
                    <a:schemeClr val="tx1"/>
                  </a:solidFill>
                  <a:latin typeface="Arial" panose="020B0604020202020204" pitchFamily="34" charset="0"/>
                  <a:ea typeface="微软雅黑" panose="020B0503020204020204" charset="-122"/>
                </a:defRPr>
              </a:lvl6pPr>
              <a:lvl7pPr marL="2971800" indent="-228600" defTabSz="967105" fontAlgn="base">
                <a:spcBef>
                  <a:spcPct val="0"/>
                </a:spcBef>
                <a:spcAft>
                  <a:spcPct val="0"/>
                </a:spcAft>
                <a:defRPr sz="1900">
                  <a:solidFill>
                    <a:schemeClr val="tx1"/>
                  </a:solidFill>
                  <a:latin typeface="Arial" panose="020B0604020202020204" pitchFamily="34" charset="0"/>
                  <a:ea typeface="微软雅黑" panose="020B0503020204020204" charset="-122"/>
                </a:defRPr>
              </a:lvl7pPr>
              <a:lvl8pPr marL="3429000" indent="-228600" defTabSz="967105" fontAlgn="base">
                <a:spcBef>
                  <a:spcPct val="0"/>
                </a:spcBef>
                <a:spcAft>
                  <a:spcPct val="0"/>
                </a:spcAft>
                <a:defRPr sz="1900">
                  <a:solidFill>
                    <a:schemeClr val="tx1"/>
                  </a:solidFill>
                  <a:latin typeface="Arial" panose="020B0604020202020204" pitchFamily="34" charset="0"/>
                  <a:ea typeface="微软雅黑" panose="020B0503020204020204" charset="-122"/>
                </a:defRPr>
              </a:lvl8pPr>
              <a:lvl9pPr marL="3886200" indent="-228600" defTabSz="967105" fontAlgn="base">
                <a:spcBef>
                  <a:spcPct val="0"/>
                </a:spcBef>
                <a:spcAft>
                  <a:spcPct val="0"/>
                </a:spcAft>
                <a:defRPr sz="1900">
                  <a:solidFill>
                    <a:schemeClr val="tx1"/>
                  </a:solidFill>
                  <a:latin typeface="Arial" panose="020B0604020202020204" pitchFamily="34" charset="0"/>
                  <a:ea typeface="微软雅黑" panose="020B0503020204020204" charset="-122"/>
                </a:defRPr>
              </a:lvl9pPr>
            </a:lstStyle>
            <a:p>
              <a:pPr marL="0" marR="0" lvl="0" indent="0" algn="l" defTabSz="685800" rtl="0" eaLnBrk="1" fontAlgn="auto" latinLnBrk="0" hangingPunct="1">
                <a:lnSpc>
                  <a:spcPct val="100000"/>
                </a:lnSpc>
                <a:spcBef>
                  <a:spcPts val="0"/>
                </a:spcBef>
                <a:spcAft>
                  <a:spcPts val="0"/>
                </a:spcAft>
                <a:buClrTx/>
                <a:buSzTx/>
                <a:buFontTx/>
                <a:buNone/>
                <a:defRPr/>
              </a:pPr>
              <a:r>
                <a:rPr kumimoji="0" lang="zh-CN" altLang="en-US" sz="2255" b="1" i="0" u="none" strike="noStrike" kern="1200" cap="none" spc="0" normalizeH="0" baseline="0" noProof="0" dirty="0">
                  <a:ln>
                    <a:noFill/>
                  </a:ln>
                  <a:solidFill>
                    <a:prstClr val="white"/>
                  </a:solidFill>
                  <a:effectLst/>
                  <a:uLnTx/>
                  <a:uFillTx/>
                  <a:latin typeface="微软雅黑" panose="020B0503020204020204" charset="-122"/>
                  <a:ea typeface="微软雅黑" panose="020B0503020204020204" charset="-122"/>
                  <a:cs typeface="+mn-cs"/>
                </a:rPr>
                <a:t>目录页</a:t>
              </a:r>
              <a:endParaRPr kumimoji="0" lang="en-US" altLang="zh-CN" sz="2255" b="1" i="0" u="none" strike="noStrike" kern="1200" cap="none" spc="0" normalizeH="0" baseline="0" noProof="0" dirty="0">
                <a:ln>
                  <a:noFill/>
                </a:ln>
                <a:solidFill>
                  <a:prstClr val="white"/>
                </a:solidFill>
                <a:effectLst/>
                <a:uLnTx/>
                <a:uFillTx/>
                <a:latin typeface="微软雅黑" panose="020B0503020204020204" charset="-122"/>
                <a:ea typeface="微软雅黑" panose="020B0503020204020204" charset="-122"/>
                <a:cs typeface="+mn-cs"/>
              </a:endParaRPr>
            </a:p>
          </p:txBody>
        </p:sp>
      </p:grpSp>
      <p:pic>
        <p:nvPicPr>
          <p:cNvPr id="1026" name="Picture 2" descr="C:\Documents and Settings\Administrator\桌面\PNG\手势.png"/>
          <p:cNvPicPr>
            <a:picLocks noChangeAspect="1" noChangeArrowheads="1"/>
          </p:cNvPicPr>
          <p:nvPr/>
        </p:nvPicPr>
        <p:blipFill rotWithShape="1">
          <a:blip r:embed="rId5" cstate="screen"/>
          <a:srcRect l="48637" r="32382"/>
          <a:stretch>
            <a:fillRect/>
          </a:stretch>
        </p:blipFill>
        <p:spPr bwMode="auto">
          <a:xfrm>
            <a:off x="0" y="982006"/>
            <a:ext cx="1397492" cy="4137112"/>
          </a:xfrm>
          <a:prstGeom prst="rect">
            <a:avLst/>
          </a:prstGeom>
          <a:noFill/>
          <a:extLst>
            <a:ext uri="{909E8E84-426E-40DD-AFC4-6F175D3DCCD1}">
              <a14:hiddenFill xmlns:a14="http://schemas.microsoft.com/office/drawing/2010/main">
                <a:solidFill>
                  <a:srgbClr val="FFFFFF"/>
                </a:solidFill>
              </a14:hiddenFill>
            </a:ext>
          </a:extLst>
        </p:spPr>
      </p:pic>
      <p:sp>
        <p:nvSpPr>
          <p:cNvPr id="174" name="文本框 186"/>
          <p:cNvSpPr txBox="1"/>
          <p:nvPr/>
        </p:nvSpPr>
        <p:spPr>
          <a:xfrm>
            <a:off x="3932989" y="1081735"/>
            <a:ext cx="1355090" cy="436245"/>
          </a:xfrm>
          <a:prstGeom prst="rect">
            <a:avLst/>
          </a:prstGeom>
          <a:noFill/>
        </p:spPr>
        <p:txBody>
          <a:bodyPr wrap="none" lIns="68271" tIns="34136" rIns="68271" bIns="34136">
            <a:spAutoFit/>
          </a:bodyPr>
          <a:lstStyle/>
          <a:p>
            <a:pPr marL="0" marR="0" lvl="0" indent="0" algn="l" defTabSz="685800" rtl="0" eaLnBrk="1" fontAlgn="auto" latinLnBrk="0" hangingPunct="1">
              <a:lnSpc>
                <a:spcPct val="100000"/>
              </a:lnSpc>
              <a:spcBef>
                <a:spcPts val="0"/>
              </a:spcBef>
              <a:spcAft>
                <a:spcPts val="0"/>
              </a:spcAft>
              <a:buClrTx/>
              <a:buSzTx/>
              <a:buFontTx/>
              <a:buNone/>
              <a:defRPr/>
            </a:pPr>
            <a:r>
              <a:rPr kumimoji="0" lang="zh-CN" altLang="en-US" sz="2400" b="0" i="0" u="none" strike="noStrike" kern="1200" cap="none" spc="0" normalizeH="0" baseline="0" noProof="0" dirty="0">
                <a:ln>
                  <a:noFill/>
                </a:ln>
                <a:solidFill>
                  <a:prstClr val="white">
                    <a:lumMod val="50000"/>
                  </a:prstClr>
                </a:solidFill>
                <a:effectLst/>
                <a:uLnTx/>
                <a:uFillTx/>
                <a:latin typeface="微软雅黑" panose="020B0503020204020204" charset="-122"/>
                <a:ea typeface="微软雅黑" panose="020B0503020204020204" charset="-122"/>
                <a:cs typeface="+mn-cs"/>
              </a:rPr>
              <a:t>项目背景</a:t>
            </a:r>
          </a:p>
        </p:txBody>
      </p:sp>
      <p:sp>
        <p:nvSpPr>
          <p:cNvPr id="175" name="文本框 187"/>
          <p:cNvSpPr txBox="1"/>
          <p:nvPr/>
        </p:nvSpPr>
        <p:spPr>
          <a:xfrm>
            <a:off x="3932989" y="1931874"/>
            <a:ext cx="1355090" cy="436245"/>
          </a:xfrm>
          <a:prstGeom prst="rect">
            <a:avLst/>
          </a:prstGeom>
          <a:noFill/>
        </p:spPr>
        <p:txBody>
          <a:bodyPr wrap="none" lIns="68271" tIns="34136" rIns="68271" bIns="34136">
            <a:spAutoFit/>
          </a:bodyPr>
          <a:lstStyle/>
          <a:p>
            <a:pPr marL="0" marR="0" lvl="0" indent="0" algn="l" defTabSz="685800" rtl="0" eaLnBrk="1" fontAlgn="auto" latinLnBrk="0" hangingPunct="1">
              <a:lnSpc>
                <a:spcPct val="100000"/>
              </a:lnSpc>
              <a:spcBef>
                <a:spcPts val="0"/>
              </a:spcBef>
              <a:spcAft>
                <a:spcPts val="0"/>
              </a:spcAft>
              <a:buClrTx/>
              <a:buSzTx/>
              <a:buFontTx/>
              <a:buNone/>
              <a:defRPr/>
            </a:pPr>
            <a:r>
              <a:rPr kumimoji="0" lang="zh-CN" altLang="en-US" sz="2400" b="0" i="0" u="none" strike="noStrike" kern="1200" cap="none" spc="0" normalizeH="0" baseline="0" noProof="0" dirty="0">
                <a:ln>
                  <a:noFill/>
                </a:ln>
                <a:solidFill>
                  <a:prstClr val="white">
                    <a:lumMod val="50000"/>
                  </a:prstClr>
                </a:solidFill>
                <a:effectLst/>
                <a:uLnTx/>
                <a:uFillTx/>
                <a:latin typeface="微软雅黑" panose="020B0503020204020204" charset="-122"/>
                <a:ea typeface="微软雅黑" panose="020B0503020204020204" charset="-122"/>
                <a:cs typeface="+mn-cs"/>
              </a:rPr>
              <a:t>介绍标签</a:t>
            </a:r>
          </a:p>
        </p:txBody>
      </p:sp>
      <p:sp>
        <p:nvSpPr>
          <p:cNvPr id="176" name="文本框 188"/>
          <p:cNvSpPr txBox="1"/>
          <p:nvPr/>
        </p:nvSpPr>
        <p:spPr>
          <a:xfrm>
            <a:off x="3932989" y="2782012"/>
            <a:ext cx="1355090" cy="436245"/>
          </a:xfrm>
          <a:prstGeom prst="rect">
            <a:avLst/>
          </a:prstGeom>
          <a:noFill/>
        </p:spPr>
        <p:txBody>
          <a:bodyPr wrap="none" lIns="68271" tIns="34136" rIns="68271" bIns="34136">
            <a:spAutoFit/>
          </a:bodyPr>
          <a:lstStyle/>
          <a:p>
            <a:pPr marL="0" marR="0" lvl="0" indent="0" algn="l" defTabSz="685800" rtl="0" eaLnBrk="1" fontAlgn="auto" latinLnBrk="0" hangingPunct="1">
              <a:lnSpc>
                <a:spcPct val="100000"/>
              </a:lnSpc>
              <a:spcBef>
                <a:spcPts val="0"/>
              </a:spcBef>
              <a:spcAft>
                <a:spcPts val="0"/>
              </a:spcAft>
              <a:buClrTx/>
              <a:buSzTx/>
              <a:buFontTx/>
              <a:buNone/>
              <a:defRPr/>
            </a:pPr>
            <a:r>
              <a:rPr kumimoji="0" lang="zh-CN" altLang="en-US" sz="2400" b="0" i="0" u="none" strike="noStrike" kern="1200" cap="none" spc="0" normalizeH="0" baseline="0" noProof="0" dirty="0">
                <a:ln>
                  <a:noFill/>
                </a:ln>
                <a:solidFill>
                  <a:prstClr val="white">
                    <a:lumMod val="50000"/>
                  </a:prstClr>
                </a:solidFill>
                <a:effectLst/>
                <a:uLnTx/>
                <a:uFillTx/>
                <a:latin typeface="微软雅黑" panose="020B0503020204020204" charset="-122"/>
                <a:ea typeface="微软雅黑" panose="020B0503020204020204" charset="-122"/>
                <a:cs typeface="+mn-cs"/>
              </a:rPr>
              <a:t>项目练习</a:t>
            </a:r>
          </a:p>
        </p:txBody>
      </p:sp>
      <p:sp>
        <p:nvSpPr>
          <p:cNvPr id="177" name="文本框 189"/>
          <p:cNvSpPr txBox="1"/>
          <p:nvPr/>
        </p:nvSpPr>
        <p:spPr>
          <a:xfrm>
            <a:off x="3932989" y="3630975"/>
            <a:ext cx="1355090" cy="436245"/>
          </a:xfrm>
          <a:prstGeom prst="rect">
            <a:avLst/>
          </a:prstGeom>
          <a:noFill/>
        </p:spPr>
        <p:txBody>
          <a:bodyPr wrap="none" lIns="68271" tIns="34136" rIns="68271" bIns="34136">
            <a:spAutoFit/>
          </a:bodyPr>
          <a:lstStyle/>
          <a:p>
            <a:pPr marL="0" marR="0" lvl="0" indent="0" algn="l" defTabSz="685800" rtl="0" eaLnBrk="1" fontAlgn="auto" latinLnBrk="0" hangingPunct="1">
              <a:lnSpc>
                <a:spcPct val="100000"/>
              </a:lnSpc>
              <a:spcBef>
                <a:spcPts val="0"/>
              </a:spcBef>
              <a:spcAft>
                <a:spcPts val="0"/>
              </a:spcAft>
              <a:buClrTx/>
              <a:buSzTx/>
              <a:buFontTx/>
              <a:buNone/>
              <a:defRPr/>
            </a:pPr>
            <a:r>
              <a:rPr kumimoji="0" lang="zh-CN" altLang="en-US" sz="2400" b="0" i="0" u="none" strike="noStrike" kern="1200" cap="none" spc="0" normalizeH="0" baseline="0" noProof="0" dirty="0">
                <a:ln>
                  <a:noFill/>
                </a:ln>
                <a:solidFill>
                  <a:prstClr val="white">
                    <a:lumMod val="50000"/>
                  </a:prstClr>
                </a:solidFill>
                <a:effectLst/>
                <a:uLnTx/>
                <a:uFillTx/>
                <a:latin typeface="微软雅黑" panose="020B0503020204020204" charset="-122"/>
                <a:ea typeface="微软雅黑" panose="020B0503020204020204" charset="-122"/>
                <a:cs typeface="+mn-cs"/>
              </a:rPr>
              <a:t>兴趣作业</a:t>
            </a:r>
          </a:p>
        </p:txBody>
      </p:sp>
    </p:spTree>
  </p:cSld>
  <p:clrMapOvr>
    <a:masterClrMapping/>
  </p:clrMapOvr>
  <mc:AlternateContent xmlns:mc="http://schemas.openxmlformats.org/markup-compatibility/2006" xmlns:p14="http://schemas.microsoft.com/office/powerpoint/2010/main">
    <mc:Choice Requires="p14">
      <p:transition spd="slow" p14:dur="1600" advClick="0" advTm="13210">
        <p14:gallery dir="l"/>
      </p:transition>
    </mc:Choice>
    <mc:Fallback xmlns="">
      <p:transition spd="slow" advClick="0" advTm="1321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3" presetClass="entr" presetSubtype="0" fill="hold" nodeType="withEffect">
                                  <p:stCondLst>
                                    <p:cond delay="0"/>
                                  </p:stCondLst>
                                  <p:childTnLst>
                                    <p:set>
                                      <p:cBhvr>
                                        <p:cTn id="6" dur="1" fill="hold">
                                          <p:stCondLst>
                                            <p:cond delay="0"/>
                                          </p:stCondLst>
                                        </p:cTn>
                                        <p:tgtEl>
                                          <p:spTgt spid="1026"/>
                                        </p:tgtEl>
                                        <p:attrNameLst>
                                          <p:attrName>style.visibility</p:attrName>
                                        </p:attrNameLst>
                                      </p:cBhvr>
                                      <p:to>
                                        <p:strVal val="visible"/>
                                      </p:to>
                                    </p:set>
                                    <p:animEffect transition="in" filter="fade">
                                      <p:cBhvr>
                                        <p:cTn id="7" dur="100"/>
                                        <p:tgtEl>
                                          <p:spTgt spid="1026"/>
                                        </p:tgtEl>
                                      </p:cBhvr>
                                    </p:animEffect>
                                    <p:anim calcmode="lin" valueType="num">
                                      <p:cBhvr>
                                        <p:cTn id="8" dur="400" fill="hold"/>
                                        <p:tgtEl>
                                          <p:spTgt spid="1026"/>
                                        </p:tgtEl>
                                        <p:attrNameLst>
                                          <p:attrName>ppt_x</p:attrName>
                                        </p:attrNameLst>
                                      </p:cBhvr>
                                      <p:tavLst>
                                        <p:tav tm="0">
                                          <p:val>
                                            <p:strVal val="#ppt_x"/>
                                          </p:val>
                                        </p:tav>
                                        <p:tav tm="100000">
                                          <p:val>
                                            <p:strVal val="#ppt_x"/>
                                          </p:val>
                                        </p:tav>
                                      </p:tavLst>
                                    </p:anim>
                                    <p:anim calcmode="lin" valueType="num">
                                      <p:cBhvr>
                                        <p:cTn id="9" dur="400" fill="hold"/>
                                        <p:tgtEl>
                                          <p:spTgt spid="1026"/>
                                        </p:tgtEl>
                                        <p:attrNameLst>
                                          <p:attrName>ppt_y</p:attrName>
                                        </p:attrNameLst>
                                      </p:cBhvr>
                                      <p:tavLst>
                                        <p:tav tm="0">
                                          <p:val>
                                            <p:strVal val="#ppt_y+0.31"/>
                                          </p:val>
                                        </p:tav>
                                        <p:tav tm="100000">
                                          <p:val>
                                            <p:strVal val="#ppt_y+0.31"/>
                                          </p:val>
                                        </p:tav>
                                      </p:tavLst>
                                    </p:anim>
                                    <p:anim calcmode="lin" valueType="num">
                                      <p:cBhvr>
                                        <p:cTn id="10" dur="600" decel="50000" fill="hold">
                                          <p:stCondLst>
                                            <p:cond delay="400"/>
                                          </p:stCondLst>
                                        </p:cTn>
                                        <p:tgtEl>
                                          <p:spTgt spid="1026"/>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11" dur="600" decel="50000" fill="hold">
                                          <p:stCondLst>
                                            <p:cond delay="400"/>
                                          </p:stCondLst>
                                        </p:cTn>
                                        <p:tgtEl>
                                          <p:spTgt spid="1026"/>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par>
                                <p:cTn id="12" presetID="43" presetClass="entr" presetSubtype="0" fill="hold" nodeType="withEffect">
                                  <p:stCondLst>
                                    <p:cond delay="0"/>
                                  </p:stCondLst>
                                  <p:childTnLst>
                                    <p:set>
                                      <p:cBhvr>
                                        <p:cTn id="13" dur="1" fill="hold">
                                          <p:stCondLst>
                                            <p:cond delay="0"/>
                                          </p:stCondLst>
                                        </p:cTn>
                                        <p:tgtEl>
                                          <p:spTgt spid="7"/>
                                        </p:tgtEl>
                                        <p:attrNameLst>
                                          <p:attrName>style.visibility</p:attrName>
                                        </p:attrNameLst>
                                      </p:cBhvr>
                                      <p:to>
                                        <p:strVal val="visible"/>
                                      </p:to>
                                    </p:set>
                                    <p:animEffect transition="in" filter="fade">
                                      <p:cBhvr>
                                        <p:cTn id="14" dur="100"/>
                                        <p:tgtEl>
                                          <p:spTgt spid="7"/>
                                        </p:tgtEl>
                                      </p:cBhvr>
                                    </p:animEffect>
                                    <p:anim calcmode="lin" valueType="num">
                                      <p:cBhvr>
                                        <p:cTn id="15" dur="400" fill="hold"/>
                                        <p:tgtEl>
                                          <p:spTgt spid="7"/>
                                        </p:tgtEl>
                                        <p:attrNameLst>
                                          <p:attrName>ppt_x</p:attrName>
                                        </p:attrNameLst>
                                      </p:cBhvr>
                                      <p:tavLst>
                                        <p:tav tm="0">
                                          <p:val>
                                            <p:strVal val="#ppt_x"/>
                                          </p:val>
                                        </p:tav>
                                        <p:tav tm="100000">
                                          <p:val>
                                            <p:strVal val="#ppt_x"/>
                                          </p:val>
                                        </p:tav>
                                      </p:tavLst>
                                    </p:anim>
                                    <p:anim calcmode="lin" valueType="num">
                                      <p:cBhvr>
                                        <p:cTn id="16" dur="400" fill="hold"/>
                                        <p:tgtEl>
                                          <p:spTgt spid="7"/>
                                        </p:tgtEl>
                                        <p:attrNameLst>
                                          <p:attrName>ppt_y</p:attrName>
                                        </p:attrNameLst>
                                      </p:cBhvr>
                                      <p:tavLst>
                                        <p:tav tm="0">
                                          <p:val>
                                            <p:strVal val="#ppt_y+0.31"/>
                                          </p:val>
                                        </p:tav>
                                        <p:tav tm="100000">
                                          <p:val>
                                            <p:strVal val="#ppt_y+0.31"/>
                                          </p:val>
                                        </p:tav>
                                      </p:tavLst>
                                    </p:anim>
                                    <p:anim calcmode="lin" valueType="num">
                                      <p:cBhvr>
                                        <p:cTn id="17" dur="600" decel="50000" fill="hold">
                                          <p:stCondLst>
                                            <p:cond delay="400"/>
                                          </p:stCondLst>
                                        </p:cTn>
                                        <p:tgtEl>
                                          <p:spTgt spid="7"/>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18" dur="600" decel="50000" fill="hold">
                                          <p:stCondLst>
                                            <p:cond delay="400"/>
                                          </p:stCondLst>
                                        </p:cTn>
                                        <p:tgtEl>
                                          <p:spTgt spid="7"/>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childTnLst>
                          </p:cTn>
                        </p:par>
                        <p:par>
                          <p:cTn id="19" fill="hold">
                            <p:stCondLst>
                              <p:cond delay="1000"/>
                            </p:stCondLst>
                            <p:childTnLst>
                              <p:par>
                                <p:cTn id="20" presetID="49" presetClass="path" presetSubtype="0" accel="50000" decel="50000" fill="hold" nodeType="afterEffect">
                                  <p:stCondLst>
                                    <p:cond delay="0"/>
                                  </p:stCondLst>
                                  <p:childTnLst>
                                    <p:animMotion origin="layout" path="M -7.5718E-7 -1.76471E-6 L 0.33453 0.95971 " pathEditMode="relative" rAng="0" ptsTypes="AA">
                                      <p:cBhvr>
                                        <p:cTn id="21" dur="1000" fill="hold"/>
                                        <p:tgtEl>
                                          <p:spTgt spid="1026"/>
                                        </p:tgtEl>
                                        <p:attrNameLst>
                                          <p:attrName>ppt_x</p:attrName>
                                          <p:attrName>ppt_y</p:attrName>
                                        </p:attrNameLst>
                                      </p:cBhvr>
                                      <p:rCtr x="16727" y="47971"/>
                                    </p:animMotion>
                                  </p:childTnLst>
                                </p:cTn>
                              </p:par>
                            </p:childTnLst>
                          </p:cTn>
                        </p:par>
                        <p:par>
                          <p:cTn id="22" fill="hold">
                            <p:stCondLst>
                              <p:cond delay="2000"/>
                            </p:stCondLst>
                            <p:childTnLst>
                              <p:par>
                                <p:cTn id="23" presetID="2" presetClass="entr" presetSubtype="2" fill="hold" nodeType="afterEffect">
                                  <p:stCondLst>
                                    <p:cond delay="0"/>
                                  </p:stCondLst>
                                  <p:childTnLst>
                                    <p:set>
                                      <p:cBhvr>
                                        <p:cTn id="24" dur="1" fill="hold">
                                          <p:stCondLst>
                                            <p:cond delay="0"/>
                                          </p:stCondLst>
                                        </p:cTn>
                                        <p:tgtEl>
                                          <p:spTgt spid="9"/>
                                        </p:tgtEl>
                                        <p:attrNameLst>
                                          <p:attrName>style.visibility</p:attrName>
                                        </p:attrNameLst>
                                      </p:cBhvr>
                                      <p:to>
                                        <p:strVal val="visible"/>
                                      </p:to>
                                    </p:set>
                                    <p:anim calcmode="lin" valueType="num">
                                      <p:cBhvr additive="base">
                                        <p:cTn id="25" dur="750" fill="hold"/>
                                        <p:tgtEl>
                                          <p:spTgt spid="9"/>
                                        </p:tgtEl>
                                        <p:attrNameLst>
                                          <p:attrName>ppt_x</p:attrName>
                                        </p:attrNameLst>
                                      </p:cBhvr>
                                      <p:tavLst>
                                        <p:tav tm="0">
                                          <p:val>
                                            <p:strVal val="1+#ppt_w/2"/>
                                          </p:val>
                                        </p:tav>
                                        <p:tav tm="100000">
                                          <p:val>
                                            <p:strVal val="#ppt_x"/>
                                          </p:val>
                                        </p:tav>
                                      </p:tavLst>
                                    </p:anim>
                                    <p:anim calcmode="lin" valueType="num">
                                      <p:cBhvr additive="base">
                                        <p:cTn id="26" dur="750" fill="hold"/>
                                        <p:tgtEl>
                                          <p:spTgt spid="9"/>
                                        </p:tgtEl>
                                        <p:attrNameLst>
                                          <p:attrName>ppt_y</p:attrName>
                                        </p:attrNameLst>
                                      </p:cBhvr>
                                      <p:tavLst>
                                        <p:tav tm="0">
                                          <p:val>
                                            <p:strVal val="#ppt_y"/>
                                          </p:val>
                                        </p:tav>
                                        <p:tav tm="100000">
                                          <p:val>
                                            <p:strVal val="#ppt_y"/>
                                          </p:val>
                                        </p:tav>
                                      </p:tavLst>
                                    </p:anim>
                                  </p:childTnLst>
                                </p:cTn>
                              </p:par>
                            </p:childTnLst>
                          </p:cTn>
                        </p:par>
                        <p:par>
                          <p:cTn id="27" fill="hold">
                            <p:stCondLst>
                              <p:cond delay="3000"/>
                            </p:stCondLst>
                            <p:childTnLst>
                              <p:par>
                                <p:cTn id="28" presetID="22" presetClass="entr" presetSubtype="8" fill="hold" grpId="0" nodeType="afterEffect">
                                  <p:stCondLst>
                                    <p:cond delay="0"/>
                                  </p:stCondLst>
                                  <p:childTnLst>
                                    <p:set>
                                      <p:cBhvr>
                                        <p:cTn id="29" dur="1" fill="hold">
                                          <p:stCondLst>
                                            <p:cond delay="0"/>
                                          </p:stCondLst>
                                        </p:cTn>
                                        <p:tgtEl>
                                          <p:spTgt spid="174"/>
                                        </p:tgtEl>
                                        <p:attrNameLst>
                                          <p:attrName>style.visibility</p:attrName>
                                        </p:attrNameLst>
                                      </p:cBhvr>
                                      <p:to>
                                        <p:strVal val="visible"/>
                                      </p:to>
                                    </p:set>
                                    <p:animEffect transition="in" filter="wipe(left)">
                                      <p:cBhvr>
                                        <p:cTn id="30" dur="750"/>
                                        <p:tgtEl>
                                          <p:spTgt spid="174"/>
                                        </p:tgtEl>
                                      </p:cBhvr>
                                    </p:animEffect>
                                  </p:childTnLst>
                                </p:cTn>
                              </p:par>
                            </p:childTnLst>
                          </p:cTn>
                        </p:par>
                        <p:par>
                          <p:cTn id="31" fill="hold">
                            <p:stCondLst>
                              <p:cond delay="4000"/>
                            </p:stCondLst>
                            <p:childTnLst>
                              <p:par>
                                <p:cTn id="32" presetID="2" presetClass="entr" presetSubtype="2" fill="hold" nodeType="afterEffect">
                                  <p:stCondLst>
                                    <p:cond delay="0"/>
                                  </p:stCondLst>
                                  <p:childTnLst>
                                    <p:set>
                                      <p:cBhvr>
                                        <p:cTn id="33" dur="1" fill="hold">
                                          <p:stCondLst>
                                            <p:cond delay="0"/>
                                          </p:stCondLst>
                                        </p:cTn>
                                        <p:tgtEl>
                                          <p:spTgt spid="11"/>
                                        </p:tgtEl>
                                        <p:attrNameLst>
                                          <p:attrName>style.visibility</p:attrName>
                                        </p:attrNameLst>
                                      </p:cBhvr>
                                      <p:to>
                                        <p:strVal val="visible"/>
                                      </p:to>
                                    </p:set>
                                    <p:anim calcmode="lin" valueType="num">
                                      <p:cBhvr additive="base">
                                        <p:cTn id="34" dur="750" fill="hold"/>
                                        <p:tgtEl>
                                          <p:spTgt spid="11"/>
                                        </p:tgtEl>
                                        <p:attrNameLst>
                                          <p:attrName>ppt_x</p:attrName>
                                        </p:attrNameLst>
                                      </p:cBhvr>
                                      <p:tavLst>
                                        <p:tav tm="0">
                                          <p:val>
                                            <p:strVal val="1+#ppt_w/2"/>
                                          </p:val>
                                        </p:tav>
                                        <p:tav tm="100000">
                                          <p:val>
                                            <p:strVal val="#ppt_x"/>
                                          </p:val>
                                        </p:tav>
                                      </p:tavLst>
                                    </p:anim>
                                    <p:anim calcmode="lin" valueType="num">
                                      <p:cBhvr additive="base">
                                        <p:cTn id="35" dur="750" fill="hold"/>
                                        <p:tgtEl>
                                          <p:spTgt spid="11"/>
                                        </p:tgtEl>
                                        <p:attrNameLst>
                                          <p:attrName>ppt_y</p:attrName>
                                        </p:attrNameLst>
                                      </p:cBhvr>
                                      <p:tavLst>
                                        <p:tav tm="0">
                                          <p:val>
                                            <p:strVal val="#ppt_y"/>
                                          </p:val>
                                        </p:tav>
                                        <p:tav tm="100000">
                                          <p:val>
                                            <p:strVal val="#ppt_y"/>
                                          </p:val>
                                        </p:tav>
                                      </p:tavLst>
                                    </p:anim>
                                  </p:childTnLst>
                                </p:cTn>
                              </p:par>
                            </p:childTnLst>
                          </p:cTn>
                        </p:par>
                        <p:par>
                          <p:cTn id="36" fill="hold">
                            <p:stCondLst>
                              <p:cond delay="5000"/>
                            </p:stCondLst>
                            <p:childTnLst>
                              <p:par>
                                <p:cTn id="37" presetID="22" presetClass="entr" presetSubtype="8" fill="hold" grpId="0" nodeType="afterEffect">
                                  <p:stCondLst>
                                    <p:cond delay="0"/>
                                  </p:stCondLst>
                                  <p:childTnLst>
                                    <p:set>
                                      <p:cBhvr>
                                        <p:cTn id="38" dur="1" fill="hold">
                                          <p:stCondLst>
                                            <p:cond delay="0"/>
                                          </p:stCondLst>
                                        </p:cTn>
                                        <p:tgtEl>
                                          <p:spTgt spid="175"/>
                                        </p:tgtEl>
                                        <p:attrNameLst>
                                          <p:attrName>style.visibility</p:attrName>
                                        </p:attrNameLst>
                                      </p:cBhvr>
                                      <p:to>
                                        <p:strVal val="visible"/>
                                      </p:to>
                                    </p:set>
                                    <p:animEffect transition="in" filter="wipe(left)">
                                      <p:cBhvr>
                                        <p:cTn id="39" dur="750"/>
                                        <p:tgtEl>
                                          <p:spTgt spid="175"/>
                                        </p:tgtEl>
                                      </p:cBhvr>
                                    </p:animEffect>
                                  </p:childTnLst>
                                </p:cTn>
                              </p:par>
                            </p:childTnLst>
                          </p:cTn>
                        </p:par>
                        <p:par>
                          <p:cTn id="40" fill="hold">
                            <p:stCondLst>
                              <p:cond delay="6000"/>
                            </p:stCondLst>
                            <p:childTnLst>
                              <p:par>
                                <p:cTn id="41" presetID="2" presetClass="entr" presetSubtype="2" fill="hold" nodeType="afterEffect">
                                  <p:stCondLst>
                                    <p:cond delay="0"/>
                                  </p:stCondLst>
                                  <p:childTnLst>
                                    <p:set>
                                      <p:cBhvr>
                                        <p:cTn id="42" dur="1" fill="hold">
                                          <p:stCondLst>
                                            <p:cond delay="0"/>
                                          </p:stCondLst>
                                        </p:cTn>
                                        <p:tgtEl>
                                          <p:spTgt spid="13"/>
                                        </p:tgtEl>
                                        <p:attrNameLst>
                                          <p:attrName>style.visibility</p:attrName>
                                        </p:attrNameLst>
                                      </p:cBhvr>
                                      <p:to>
                                        <p:strVal val="visible"/>
                                      </p:to>
                                    </p:set>
                                    <p:anim calcmode="lin" valueType="num">
                                      <p:cBhvr additive="base">
                                        <p:cTn id="43" dur="750" fill="hold"/>
                                        <p:tgtEl>
                                          <p:spTgt spid="13"/>
                                        </p:tgtEl>
                                        <p:attrNameLst>
                                          <p:attrName>ppt_x</p:attrName>
                                        </p:attrNameLst>
                                      </p:cBhvr>
                                      <p:tavLst>
                                        <p:tav tm="0">
                                          <p:val>
                                            <p:strVal val="1+#ppt_w/2"/>
                                          </p:val>
                                        </p:tav>
                                        <p:tav tm="100000">
                                          <p:val>
                                            <p:strVal val="#ppt_x"/>
                                          </p:val>
                                        </p:tav>
                                      </p:tavLst>
                                    </p:anim>
                                    <p:anim calcmode="lin" valueType="num">
                                      <p:cBhvr additive="base">
                                        <p:cTn id="44" dur="750" fill="hold"/>
                                        <p:tgtEl>
                                          <p:spTgt spid="13"/>
                                        </p:tgtEl>
                                        <p:attrNameLst>
                                          <p:attrName>ppt_y</p:attrName>
                                        </p:attrNameLst>
                                      </p:cBhvr>
                                      <p:tavLst>
                                        <p:tav tm="0">
                                          <p:val>
                                            <p:strVal val="#ppt_y"/>
                                          </p:val>
                                        </p:tav>
                                        <p:tav tm="100000">
                                          <p:val>
                                            <p:strVal val="#ppt_y"/>
                                          </p:val>
                                        </p:tav>
                                      </p:tavLst>
                                    </p:anim>
                                  </p:childTnLst>
                                </p:cTn>
                              </p:par>
                            </p:childTnLst>
                          </p:cTn>
                        </p:par>
                        <p:par>
                          <p:cTn id="45" fill="hold">
                            <p:stCondLst>
                              <p:cond delay="7000"/>
                            </p:stCondLst>
                            <p:childTnLst>
                              <p:par>
                                <p:cTn id="46" presetID="22" presetClass="entr" presetSubtype="8" fill="hold" grpId="0" nodeType="afterEffect">
                                  <p:stCondLst>
                                    <p:cond delay="0"/>
                                  </p:stCondLst>
                                  <p:childTnLst>
                                    <p:set>
                                      <p:cBhvr>
                                        <p:cTn id="47" dur="1" fill="hold">
                                          <p:stCondLst>
                                            <p:cond delay="0"/>
                                          </p:stCondLst>
                                        </p:cTn>
                                        <p:tgtEl>
                                          <p:spTgt spid="176"/>
                                        </p:tgtEl>
                                        <p:attrNameLst>
                                          <p:attrName>style.visibility</p:attrName>
                                        </p:attrNameLst>
                                      </p:cBhvr>
                                      <p:to>
                                        <p:strVal val="visible"/>
                                      </p:to>
                                    </p:set>
                                    <p:animEffect transition="in" filter="wipe(left)">
                                      <p:cBhvr>
                                        <p:cTn id="48" dur="750"/>
                                        <p:tgtEl>
                                          <p:spTgt spid="176"/>
                                        </p:tgtEl>
                                      </p:cBhvr>
                                    </p:animEffect>
                                  </p:childTnLst>
                                </p:cTn>
                              </p:par>
                            </p:childTnLst>
                          </p:cTn>
                        </p:par>
                        <p:par>
                          <p:cTn id="49" fill="hold">
                            <p:stCondLst>
                              <p:cond delay="8000"/>
                            </p:stCondLst>
                            <p:childTnLst>
                              <p:par>
                                <p:cTn id="50" presetID="2" presetClass="entr" presetSubtype="2" fill="hold" nodeType="afterEffect">
                                  <p:stCondLst>
                                    <p:cond delay="0"/>
                                  </p:stCondLst>
                                  <p:childTnLst>
                                    <p:set>
                                      <p:cBhvr>
                                        <p:cTn id="51" dur="1" fill="hold">
                                          <p:stCondLst>
                                            <p:cond delay="0"/>
                                          </p:stCondLst>
                                        </p:cTn>
                                        <p:tgtEl>
                                          <p:spTgt spid="18"/>
                                        </p:tgtEl>
                                        <p:attrNameLst>
                                          <p:attrName>style.visibility</p:attrName>
                                        </p:attrNameLst>
                                      </p:cBhvr>
                                      <p:to>
                                        <p:strVal val="visible"/>
                                      </p:to>
                                    </p:set>
                                    <p:anim calcmode="lin" valueType="num">
                                      <p:cBhvr additive="base">
                                        <p:cTn id="52" dur="750" fill="hold"/>
                                        <p:tgtEl>
                                          <p:spTgt spid="18"/>
                                        </p:tgtEl>
                                        <p:attrNameLst>
                                          <p:attrName>ppt_x</p:attrName>
                                        </p:attrNameLst>
                                      </p:cBhvr>
                                      <p:tavLst>
                                        <p:tav tm="0">
                                          <p:val>
                                            <p:strVal val="1+#ppt_w/2"/>
                                          </p:val>
                                        </p:tav>
                                        <p:tav tm="100000">
                                          <p:val>
                                            <p:strVal val="#ppt_x"/>
                                          </p:val>
                                        </p:tav>
                                      </p:tavLst>
                                    </p:anim>
                                    <p:anim calcmode="lin" valueType="num">
                                      <p:cBhvr additive="base">
                                        <p:cTn id="53" dur="750" fill="hold"/>
                                        <p:tgtEl>
                                          <p:spTgt spid="18"/>
                                        </p:tgtEl>
                                        <p:attrNameLst>
                                          <p:attrName>ppt_y</p:attrName>
                                        </p:attrNameLst>
                                      </p:cBhvr>
                                      <p:tavLst>
                                        <p:tav tm="0">
                                          <p:val>
                                            <p:strVal val="#ppt_y"/>
                                          </p:val>
                                        </p:tav>
                                        <p:tav tm="100000">
                                          <p:val>
                                            <p:strVal val="#ppt_y"/>
                                          </p:val>
                                        </p:tav>
                                      </p:tavLst>
                                    </p:anim>
                                  </p:childTnLst>
                                </p:cTn>
                              </p:par>
                            </p:childTnLst>
                          </p:cTn>
                        </p:par>
                        <p:par>
                          <p:cTn id="54" fill="hold">
                            <p:stCondLst>
                              <p:cond delay="9000"/>
                            </p:stCondLst>
                            <p:childTnLst>
                              <p:par>
                                <p:cTn id="55" presetID="22" presetClass="entr" presetSubtype="8" fill="hold" grpId="0" nodeType="afterEffect">
                                  <p:stCondLst>
                                    <p:cond delay="0"/>
                                  </p:stCondLst>
                                  <p:childTnLst>
                                    <p:set>
                                      <p:cBhvr>
                                        <p:cTn id="56" dur="1" fill="hold">
                                          <p:stCondLst>
                                            <p:cond delay="0"/>
                                          </p:stCondLst>
                                        </p:cTn>
                                        <p:tgtEl>
                                          <p:spTgt spid="177"/>
                                        </p:tgtEl>
                                        <p:attrNameLst>
                                          <p:attrName>style.visibility</p:attrName>
                                        </p:attrNameLst>
                                      </p:cBhvr>
                                      <p:to>
                                        <p:strVal val="visible"/>
                                      </p:to>
                                    </p:set>
                                    <p:animEffect transition="in" filter="wipe(left)">
                                      <p:cBhvr>
                                        <p:cTn id="57" dur="750"/>
                                        <p:tgtEl>
                                          <p:spTgt spid="17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4" grpId="0"/>
      <p:bldP spid="175" grpId="0"/>
      <p:bldP spid="176" grpId="0"/>
      <p:bldP spid="177"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图片 14"/>
          <p:cNvPicPr>
            <a:picLocks noChangeAspect="1"/>
          </p:cNvPicPr>
          <p:nvPr/>
        </p:nvPicPr>
        <p:blipFill>
          <a:blip r:embed="rId3" cstate="screen">
            <a:extLst>
              <a:ext uri="{BEBA8EAE-BF5A-486C-A8C5-ECC9F3942E4B}">
                <a14:imgProps xmlns:a14="http://schemas.microsoft.com/office/drawing/2010/main">
                  <a14:imgLayer r:embed="rId4">
                    <a14:imgEffect>
                      <a14:artisticBlur/>
                    </a14:imgEffect>
                  </a14:imgLayer>
                </a14:imgProps>
              </a:ext>
            </a:extLst>
          </a:blip>
          <a:stretch>
            <a:fillRect/>
          </a:stretch>
        </p:blipFill>
        <p:spPr>
          <a:xfrm>
            <a:off x="0" y="0"/>
            <a:ext cx="9144000" cy="5140757"/>
          </a:xfrm>
          <a:prstGeom prst="rect">
            <a:avLst/>
          </a:prstGeom>
        </p:spPr>
      </p:pic>
      <p:grpSp>
        <p:nvGrpSpPr>
          <p:cNvPr id="7" name="组合 6"/>
          <p:cNvGrpSpPr/>
          <p:nvPr/>
        </p:nvGrpSpPr>
        <p:grpSpPr>
          <a:xfrm>
            <a:off x="508322" y="33833"/>
            <a:ext cx="697556" cy="1491043"/>
            <a:chOff x="540445" y="2037"/>
            <a:chExt cx="741638" cy="1585269"/>
          </a:xfrm>
        </p:grpSpPr>
        <p:sp>
          <p:nvSpPr>
            <p:cNvPr id="4" name="矩形 3"/>
            <p:cNvSpPr/>
            <p:nvPr/>
          </p:nvSpPr>
          <p:spPr>
            <a:xfrm>
              <a:off x="540445" y="2037"/>
              <a:ext cx="721521" cy="1585269"/>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defRPr/>
              </a:pPr>
              <a:endParaRPr kumimoji="0" lang="zh-CN" altLang="en-US" sz="1270" b="0" i="0" u="none" strike="noStrike" kern="1200" cap="none" spc="0" normalizeH="0" baseline="0" noProof="0">
                <a:ln>
                  <a:noFill/>
                </a:ln>
                <a:solidFill>
                  <a:prstClr val="white"/>
                </a:solidFill>
                <a:effectLst/>
                <a:uLnTx/>
                <a:uFillTx/>
                <a:latin typeface="等线"/>
                <a:ea typeface="微软雅黑" panose="020B0503020204020204" charset="-122"/>
                <a:cs typeface="+mn-cs"/>
              </a:endParaRPr>
            </a:p>
          </p:txBody>
        </p:sp>
        <p:sp>
          <p:nvSpPr>
            <p:cNvPr id="47" name="Title 3"/>
            <p:cNvSpPr txBox="1"/>
            <p:nvPr/>
          </p:nvSpPr>
          <p:spPr bwMode="auto">
            <a:xfrm>
              <a:off x="646329" y="171725"/>
              <a:ext cx="635754" cy="2541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900">
                  <a:solidFill>
                    <a:schemeClr val="tx1"/>
                  </a:solidFill>
                  <a:latin typeface="Arial" panose="020B0604020202020204" pitchFamily="34" charset="0"/>
                  <a:ea typeface="微软雅黑" panose="020B0503020204020204" charset="-122"/>
                </a:defRPr>
              </a:lvl1pPr>
              <a:lvl2pPr marL="742950" indent="-285750">
                <a:defRPr sz="1900">
                  <a:solidFill>
                    <a:schemeClr val="tx1"/>
                  </a:solidFill>
                  <a:latin typeface="Arial" panose="020B0604020202020204" pitchFamily="34" charset="0"/>
                  <a:ea typeface="微软雅黑" panose="020B0503020204020204" charset="-122"/>
                </a:defRPr>
              </a:lvl2pPr>
              <a:lvl3pPr marL="1143000" indent="-228600">
                <a:defRPr sz="1900">
                  <a:solidFill>
                    <a:schemeClr val="tx1"/>
                  </a:solidFill>
                  <a:latin typeface="Arial" panose="020B0604020202020204" pitchFamily="34" charset="0"/>
                  <a:ea typeface="微软雅黑" panose="020B0503020204020204" charset="-122"/>
                </a:defRPr>
              </a:lvl3pPr>
              <a:lvl4pPr marL="1600200" indent="-228600">
                <a:defRPr sz="1900">
                  <a:solidFill>
                    <a:schemeClr val="tx1"/>
                  </a:solidFill>
                  <a:latin typeface="Arial" panose="020B0604020202020204" pitchFamily="34" charset="0"/>
                  <a:ea typeface="微软雅黑" panose="020B0503020204020204" charset="-122"/>
                </a:defRPr>
              </a:lvl4pPr>
              <a:lvl5pPr marL="2057400" indent="-228600">
                <a:defRPr sz="1900">
                  <a:solidFill>
                    <a:schemeClr val="tx1"/>
                  </a:solidFill>
                  <a:latin typeface="Arial" panose="020B0604020202020204" pitchFamily="34" charset="0"/>
                  <a:ea typeface="微软雅黑" panose="020B0503020204020204" charset="-122"/>
                </a:defRPr>
              </a:lvl5pPr>
              <a:lvl6pPr marL="2514600" indent="-228600" defTabSz="967105" fontAlgn="base">
                <a:spcBef>
                  <a:spcPct val="0"/>
                </a:spcBef>
                <a:spcAft>
                  <a:spcPct val="0"/>
                </a:spcAft>
                <a:defRPr sz="1900">
                  <a:solidFill>
                    <a:schemeClr val="tx1"/>
                  </a:solidFill>
                  <a:latin typeface="Arial" panose="020B0604020202020204" pitchFamily="34" charset="0"/>
                  <a:ea typeface="微软雅黑" panose="020B0503020204020204" charset="-122"/>
                </a:defRPr>
              </a:lvl6pPr>
              <a:lvl7pPr marL="2971800" indent="-228600" defTabSz="967105" fontAlgn="base">
                <a:spcBef>
                  <a:spcPct val="0"/>
                </a:spcBef>
                <a:spcAft>
                  <a:spcPct val="0"/>
                </a:spcAft>
                <a:defRPr sz="1900">
                  <a:solidFill>
                    <a:schemeClr val="tx1"/>
                  </a:solidFill>
                  <a:latin typeface="Arial" panose="020B0604020202020204" pitchFamily="34" charset="0"/>
                  <a:ea typeface="微软雅黑" panose="020B0503020204020204" charset="-122"/>
                </a:defRPr>
              </a:lvl7pPr>
              <a:lvl8pPr marL="3429000" indent="-228600" defTabSz="967105" fontAlgn="base">
                <a:spcBef>
                  <a:spcPct val="0"/>
                </a:spcBef>
                <a:spcAft>
                  <a:spcPct val="0"/>
                </a:spcAft>
                <a:defRPr sz="1900">
                  <a:solidFill>
                    <a:schemeClr val="tx1"/>
                  </a:solidFill>
                  <a:latin typeface="Arial" panose="020B0604020202020204" pitchFamily="34" charset="0"/>
                  <a:ea typeface="微软雅黑" panose="020B0503020204020204" charset="-122"/>
                </a:defRPr>
              </a:lvl8pPr>
              <a:lvl9pPr marL="3886200" indent="-228600" defTabSz="967105" fontAlgn="base">
                <a:spcBef>
                  <a:spcPct val="0"/>
                </a:spcBef>
                <a:spcAft>
                  <a:spcPct val="0"/>
                </a:spcAft>
                <a:defRPr sz="1900">
                  <a:solidFill>
                    <a:schemeClr val="tx1"/>
                  </a:solidFill>
                  <a:latin typeface="Arial" panose="020B0604020202020204" pitchFamily="34" charset="0"/>
                  <a:ea typeface="微软雅黑" panose="020B0503020204020204" charset="-122"/>
                </a:defRPr>
              </a:lvl9pPr>
            </a:lstStyle>
            <a:p>
              <a:pPr marL="0" marR="0" lvl="0" indent="0" algn="l" defTabSz="685800" rtl="0" eaLnBrk="1" fontAlgn="auto" latinLnBrk="0" hangingPunct="1">
                <a:lnSpc>
                  <a:spcPct val="100000"/>
                </a:lnSpc>
                <a:spcBef>
                  <a:spcPts val="0"/>
                </a:spcBef>
                <a:spcAft>
                  <a:spcPts val="0"/>
                </a:spcAft>
                <a:buClrTx/>
                <a:buSzTx/>
                <a:buFontTx/>
                <a:buNone/>
                <a:defRPr/>
              </a:pPr>
              <a:r>
                <a:rPr kumimoji="0" lang="zh-CN" altLang="en-US" sz="1800" b="1" i="0" u="none" strike="noStrike" kern="1200" cap="none" spc="0" normalizeH="0" baseline="0" noProof="0" dirty="0">
                  <a:ln>
                    <a:noFill/>
                  </a:ln>
                  <a:solidFill>
                    <a:prstClr val="white"/>
                  </a:solidFill>
                  <a:effectLst/>
                  <a:uLnTx/>
                  <a:uFillTx/>
                  <a:latin typeface="微软雅黑" panose="020B0503020204020204" charset="-122"/>
                  <a:ea typeface="微软雅黑" panose="020B0503020204020204" charset="-122"/>
                  <a:cs typeface="+mn-cs"/>
                </a:rPr>
                <a:t>第一部分</a:t>
              </a:r>
            </a:p>
          </p:txBody>
        </p:sp>
      </p:grpSp>
      <p:pic>
        <p:nvPicPr>
          <p:cNvPr id="1026" name="Picture 2" descr="C:\Documents and Settings\Administrator\桌面\PNG\手势.png"/>
          <p:cNvPicPr>
            <a:picLocks noChangeAspect="1" noChangeArrowheads="1"/>
          </p:cNvPicPr>
          <p:nvPr/>
        </p:nvPicPr>
        <p:blipFill rotWithShape="1">
          <a:blip r:embed="rId5" cstate="screen"/>
          <a:srcRect l="48637" r="32382"/>
          <a:stretch>
            <a:fillRect/>
          </a:stretch>
        </p:blipFill>
        <p:spPr bwMode="auto">
          <a:xfrm>
            <a:off x="0" y="982006"/>
            <a:ext cx="1397492" cy="4137112"/>
          </a:xfrm>
          <a:prstGeom prst="rect">
            <a:avLst/>
          </a:prstGeom>
          <a:noFill/>
          <a:extLst>
            <a:ext uri="{909E8E84-426E-40DD-AFC4-6F175D3DCCD1}">
              <a14:hiddenFill xmlns:a14="http://schemas.microsoft.com/office/drawing/2010/main">
                <a:solidFill>
                  <a:srgbClr val="FFFFFF"/>
                </a:solidFill>
              </a14:hiddenFill>
            </a:ext>
          </a:extLst>
        </p:spPr>
      </p:pic>
      <p:sp>
        <p:nvSpPr>
          <p:cNvPr id="3" name="矩形 2"/>
          <p:cNvSpPr/>
          <p:nvPr/>
        </p:nvSpPr>
        <p:spPr>
          <a:xfrm>
            <a:off x="1905070" y="1914303"/>
            <a:ext cx="7238930" cy="2105209"/>
          </a:xfrm>
          <a:prstGeom prst="rect">
            <a:avLst/>
          </a:prstGeom>
          <a:solidFill>
            <a:schemeClr val="accent1">
              <a:alpha val="7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59" name="组合 1"/>
          <p:cNvGrpSpPr/>
          <p:nvPr/>
        </p:nvGrpSpPr>
        <p:grpSpPr bwMode="auto">
          <a:xfrm>
            <a:off x="3962416" y="982006"/>
            <a:ext cx="1622823" cy="1411019"/>
            <a:chOff x="7562320" y="897326"/>
            <a:chExt cx="2164994" cy="1905223"/>
          </a:xfrm>
        </p:grpSpPr>
        <p:sp>
          <p:nvSpPr>
            <p:cNvPr id="60" name="Freeform 5"/>
            <p:cNvSpPr/>
            <p:nvPr/>
          </p:nvSpPr>
          <p:spPr bwMode="auto">
            <a:xfrm>
              <a:off x="7562320" y="897326"/>
              <a:ext cx="2164994" cy="1905223"/>
            </a:xfrm>
            <a:custGeom>
              <a:avLst/>
              <a:gdLst>
                <a:gd name="T0" fmla="*/ 365 w 1306"/>
                <a:gd name="T1" fmla="*/ 1149 h 1149"/>
                <a:gd name="T2" fmla="*/ 300 w 1306"/>
                <a:gd name="T3" fmla="*/ 1111 h 1149"/>
                <a:gd name="T4" fmla="*/ 12 w 1306"/>
                <a:gd name="T5" fmla="*/ 613 h 1149"/>
                <a:gd name="T6" fmla="*/ 12 w 1306"/>
                <a:gd name="T7" fmla="*/ 537 h 1149"/>
                <a:gd name="T8" fmla="*/ 300 w 1306"/>
                <a:gd name="T9" fmla="*/ 38 h 1149"/>
                <a:gd name="T10" fmla="*/ 365 w 1306"/>
                <a:gd name="T11" fmla="*/ 0 h 1149"/>
                <a:gd name="T12" fmla="*/ 941 w 1306"/>
                <a:gd name="T13" fmla="*/ 0 h 1149"/>
                <a:gd name="T14" fmla="*/ 1006 w 1306"/>
                <a:gd name="T15" fmla="*/ 38 h 1149"/>
                <a:gd name="T16" fmla="*/ 1294 w 1306"/>
                <a:gd name="T17" fmla="*/ 537 h 1149"/>
                <a:gd name="T18" fmla="*/ 1294 w 1306"/>
                <a:gd name="T19" fmla="*/ 613 h 1149"/>
                <a:gd name="T20" fmla="*/ 1006 w 1306"/>
                <a:gd name="T21" fmla="*/ 1111 h 1149"/>
                <a:gd name="T22" fmla="*/ 941 w 1306"/>
                <a:gd name="T23" fmla="*/ 1149 h 1149"/>
                <a:gd name="T24" fmla="*/ 365 w 1306"/>
                <a:gd name="T25" fmla="*/ 1149 h 11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06" h="1149">
                  <a:moveTo>
                    <a:pt x="365" y="1149"/>
                  </a:moveTo>
                  <a:cubicBezTo>
                    <a:pt x="341" y="1149"/>
                    <a:pt x="312" y="1132"/>
                    <a:pt x="300" y="1111"/>
                  </a:cubicBezTo>
                  <a:cubicBezTo>
                    <a:pt x="12" y="613"/>
                    <a:pt x="12" y="613"/>
                    <a:pt x="12" y="613"/>
                  </a:cubicBezTo>
                  <a:cubicBezTo>
                    <a:pt x="0" y="592"/>
                    <a:pt x="0" y="558"/>
                    <a:pt x="12" y="537"/>
                  </a:cubicBezTo>
                  <a:cubicBezTo>
                    <a:pt x="300" y="38"/>
                    <a:pt x="300" y="38"/>
                    <a:pt x="300" y="38"/>
                  </a:cubicBezTo>
                  <a:cubicBezTo>
                    <a:pt x="312" y="17"/>
                    <a:pt x="341" y="0"/>
                    <a:pt x="365" y="0"/>
                  </a:cubicBezTo>
                  <a:cubicBezTo>
                    <a:pt x="941" y="0"/>
                    <a:pt x="941" y="0"/>
                    <a:pt x="941" y="0"/>
                  </a:cubicBezTo>
                  <a:cubicBezTo>
                    <a:pt x="965" y="0"/>
                    <a:pt x="994" y="17"/>
                    <a:pt x="1006" y="38"/>
                  </a:cubicBezTo>
                  <a:cubicBezTo>
                    <a:pt x="1294" y="537"/>
                    <a:pt x="1294" y="537"/>
                    <a:pt x="1294" y="537"/>
                  </a:cubicBezTo>
                  <a:cubicBezTo>
                    <a:pt x="1306" y="558"/>
                    <a:pt x="1306" y="592"/>
                    <a:pt x="1294" y="613"/>
                  </a:cubicBezTo>
                  <a:cubicBezTo>
                    <a:pt x="1006" y="1111"/>
                    <a:pt x="1006" y="1111"/>
                    <a:pt x="1006" y="1111"/>
                  </a:cubicBezTo>
                  <a:cubicBezTo>
                    <a:pt x="994" y="1132"/>
                    <a:pt x="965" y="1149"/>
                    <a:pt x="941" y="1149"/>
                  </a:cubicBezTo>
                  <a:lnTo>
                    <a:pt x="365" y="1149"/>
                  </a:lnTo>
                  <a:close/>
                </a:path>
              </a:pathLst>
            </a:custGeom>
            <a:gradFill flip="none" rotWithShape="1">
              <a:gsLst>
                <a:gs pos="100000">
                  <a:srgbClr val="FFFFFF">
                    <a:lumMod val="100000"/>
                  </a:srgbClr>
                </a:gs>
                <a:gs pos="0">
                  <a:srgbClr val="D9D9DA"/>
                </a:gs>
              </a:gsLst>
              <a:lin ang="2700000" scaled="1"/>
              <a:tileRect/>
            </a:gradFill>
            <a:ln w="28575" cap="flat" cmpd="sng" algn="ctr">
              <a:gradFill flip="none" rotWithShape="1">
                <a:gsLst>
                  <a:gs pos="100000">
                    <a:srgbClr val="FFFFFF"/>
                  </a:gs>
                  <a:gs pos="0">
                    <a:srgbClr val="D9D9DA"/>
                  </a:gs>
                </a:gsLst>
                <a:lin ang="13500000" scaled="1"/>
                <a:tileRect/>
              </a:gradFill>
              <a:prstDash val="solid"/>
              <a:miter lim="800000"/>
            </a:ln>
            <a:effectLst>
              <a:outerShdw blurRad="279400" dist="165100" dir="2700000" algn="t" rotWithShape="0">
                <a:prstClr val="black">
                  <a:alpha val="35000"/>
                </a:prstClr>
              </a:outerShdw>
            </a:effectLst>
          </p:spPr>
          <p:txBody>
            <a:bodyPr anchor="ctr"/>
            <a:lstStyle/>
            <a:p>
              <a:pPr marL="0" marR="0" lvl="0" indent="0" algn="ctr" defTabSz="685800" rtl="0" eaLnBrk="1" fontAlgn="auto" latinLnBrk="0" hangingPunct="1">
                <a:lnSpc>
                  <a:spcPct val="100000"/>
                </a:lnSpc>
                <a:spcBef>
                  <a:spcPts val="0"/>
                </a:spcBef>
                <a:spcAft>
                  <a:spcPts val="0"/>
                </a:spcAft>
                <a:buClrTx/>
                <a:buSzTx/>
                <a:buFontTx/>
                <a:buNone/>
                <a:defRPr/>
              </a:pPr>
              <a:endParaRPr kumimoji="0" lang="zh-CN" altLang="en-US" sz="1270" b="0" i="0" u="none" strike="noStrike" kern="0" cap="none" spc="0" normalizeH="0" baseline="0" noProof="0">
                <a:ln>
                  <a:noFill/>
                </a:ln>
                <a:solidFill>
                  <a:prstClr val="white"/>
                </a:solidFill>
                <a:effectLst/>
                <a:uLnTx/>
                <a:uFillTx/>
                <a:latin typeface="Calibri" panose="020F0502020204030204"/>
                <a:ea typeface="微软雅黑" panose="020B0503020204020204" charset="-122"/>
                <a:cs typeface="+mn-cs"/>
              </a:endParaRPr>
            </a:p>
          </p:txBody>
        </p:sp>
        <p:sp>
          <p:nvSpPr>
            <p:cNvPr id="61" name="Freeform 5"/>
            <p:cNvSpPr/>
            <p:nvPr/>
          </p:nvSpPr>
          <p:spPr bwMode="auto">
            <a:xfrm>
              <a:off x="7708469" y="1025939"/>
              <a:ext cx="1872694" cy="1647996"/>
            </a:xfrm>
            <a:custGeom>
              <a:avLst/>
              <a:gdLst>
                <a:gd name="T0" fmla="*/ 365 w 1306"/>
                <a:gd name="T1" fmla="*/ 1149 h 1149"/>
                <a:gd name="T2" fmla="*/ 300 w 1306"/>
                <a:gd name="T3" fmla="*/ 1111 h 1149"/>
                <a:gd name="T4" fmla="*/ 12 w 1306"/>
                <a:gd name="T5" fmla="*/ 613 h 1149"/>
                <a:gd name="T6" fmla="*/ 12 w 1306"/>
                <a:gd name="T7" fmla="*/ 537 h 1149"/>
                <a:gd name="T8" fmla="*/ 300 w 1306"/>
                <a:gd name="T9" fmla="*/ 38 h 1149"/>
                <a:gd name="T10" fmla="*/ 365 w 1306"/>
                <a:gd name="T11" fmla="*/ 0 h 1149"/>
                <a:gd name="T12" fmla="*/ 941 w 1306"/>
                <a:gd name="T13" fmla="*/ 0 h 1149"/>
                <a:gd name="T14" fmla="*/ 1006 w 1306"/>
                <a:gd name="T15" fmla="*/ 38 h 1149"/>
                <a:gd name="T16" fmla="*/ 1294 w 1306"/>
                <a:gd name="T17" fmla="*/ 537 h 1149"/>
                <a:gd name="T18" fmla="*/ 1294 w 1306"/>
                <a:gd name="T19" fmla="*/ 613 h 1149"/>
                <a:gd name="T20" fmla="*/ 1006 w 1306"/>
                <a:gd name="T21" fmla="*/ 1111 h 1149"/>
                <a:gd name="T22" fmla="*/ 941 w 1306"/>
                <a:gd name="T23" fmla="*/ 1149 h 1149"/>
                <a:gd name="T24" fmla="*/ 365 w 1306"/>
                <a:gd name="T25" fmla="*/ 1149 h 11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06" h="1149">
                  <a:moveTo>
                    <a:pt x="365" y="1149"/>
                  </a:moveTo>
                  <a:cubicBezTo>
                    <a:pt x="341" y="1149"/>
                    <a:pt x="312" y="1132"/>
                    <a:pt x="300" y="1111"/>
                  </a:cubicBezTo>
                  <a:cubicBezTo>
                    <a:pt x="12" y="613"/>
                    <a:pt x="12" y="613"/>
                    <a:pt x="12" y="613"/>
                  </a:cubicBezTo>
                  <a:cubicBezTo>
                    <a:pt x="0" y="592"/>
                    <a:pt x="0" y="558"/>
                    <a:pt x="12" y="537"/>
                  </a:cubicBezTo>
                  <a:cubicBezTo>
                    <a:pt x="300" y="38"/>
                    <a:pt x="300" y="38"/>
                    <a:pt x="300" y="38"/>
                  </a:cubicBezTo>
                  <a:cubicBezTo>
                    <a:pt x="312" y="17"/>
                    <a:pt x="341" y="0"/>
                    <a:pt x="365" y="0"/>
                  </a:cubicBezTo>
                  <a:cubicBezTo>
                    <a:pt x="941" y="0"/>
                    <a:pt x="941" y="0"/>
                    <a:pt x="941" y="0"/>
                  </a:cubicBezTo>
                  <a:cubicBezTo>
                    <a:pt x="965" y="0"/>
                    <a:pt x="994" y="17"/>
                    <a:pt x="1006" y="38"/>
                  </a:cubicBezTo>
                  <a:cubicBezTo>
                    <a:pt x="1294" y="537"/>
                    <a:pt x="1294" y="537"/>
                    <a:pt x="1294" y="537"/>
                  </a:cubicBezTo>
                  <a:cubicBezTo>
                    <a:pt x="1306" y="558"/>
                    <a:pt x="1306" y="592"/>
                    <a:pt x="1294" y="613"/>
                  </a:cubicBezTo>
                  <a:cubicBezTo>
                    <a:pt x="1006" y="1111"/>
                    <a:pt x="1006" y="1111"/>
                    <a:pt x="1006" y="1111"/>
                  </a:cubicBezTo>
                  <a:cubicBezTo>
                    <a:pt x="994" y="1132"/>
                    <a:pt x="965" y="1149"/>
                    <a:pt x="941" y="1149"/>
                  </a:cubicBezTo>
                  <a:lnTo>
                    <a:pt x="365" y="1149"/>
                  </a:lnTo>
                  <a:close/>
                </a:path>
              </a:pathLst>
            </a:custGeom>
            <a:solidFill>
              <a:schemeClr val="accent3"/>
            </a:solidFill>
            <a:ln w="28575">
              <a:solidFill>
                <a:schemeClr val="bg2">
                  <a:lumMod val="60000"/>
                  <a:lumOff val="40000"/>
                </a:schemeClr>
              </a:solidFill>
            </a:ln>
            <a:effectLst>
              <a:outerShdw blurRad="279400" dist="76200" dir="2700000" sx="101000" sy="101000" algn="tl" rotWithShape="0">
                <a:prstClr val="black">
                  <a:alpha val="28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685800" rtl="0" eaLnBrk="1" fontAlgn="auto" latinLnBrk="0" hangingPunct="1">
                <a:lnSpc>
                  <a:spcPct val="100000"/>
                </a:lnSpc>
                <a:spcBef>
                  <a:spcPts val="0"/>
                </a:spcBef>
                <a:spcAft>
                  <a:spcPts val="0"/>
                </a:spcAft>
                <a:buClrTx/>
                <a:buSzTx/>
                <a:buFontTx/>
                <a:buNone/>
                <a:defRPr/>
              </a:pPr>
              <a:endParaRPr kumimoji="0" lang="zh-CN" altLang="en-US" sz="1270" b="0" i="0" u="none" strike="noStrike" kern="1200" cap="none" spc="0" normalizeH="0" baseline="0" noProof="0">
                <a:ln>
                  <a:noFill/>
                </a:ln>
                <a:solidFill>
                  <a:prstClr val="white"/>
                </a:solidFill>
                <a:effectLst/>
                <a:uLnTx/>
                <a:uFillTx/>
                <a:latin typeface="等线"/>
                <a:ea typeface="微软雅黑" panose="020B0503020204020204" charset="-122"/>
                <a:cs typeface="+mn-cs"/>
              </a:endParaRPr>
            </a:p>
          </p:txBody>
        </p:sp>
        <p:grpSp>
          <p:nvGrpSpPr>
            <p:cNvPr id="62" name="组合 72"/>
            <p:cNvGrpSpPr/>
            <p:nvPr/>
          </p:nvGrpSpPr>
          <p:grpSpPr bwMode="auto">
            <a:xfrm>
              <a:off x="8227424" y="1384273"/>
              <a:ext cx="1328649" cy="1223201"/>
              <a:chOff x="5722963" y="2742165"/>
              <a:chExt cx="500063" cy="460375"/>
            </a:xfrm>
          </p:grpSpPr>
          <p:sp>
            <p:nvSpPr>
              <p:cNvPr id="63" name="Freeform 55"/>
              <p:cNvSpPr/>
              <p:nvPr/>
            </p:nvSpPr>
            <p:spPr bwMode="auto">
              <a:xfrm>
                <a:off x="5742013" y="2745340"/>
                <a:ext cx="481013" cy="457200"/>
              </a:xfrm>
              <a:custGeom>
                <a:avLst/>
                <a:gdLst>
                  <a:gd name="T0" fmla="*/ 137 w 303"/>
                  <a:gd name="T1" fmla="*/ 288 h 288"/>
                  <a:gd name="T2" fmla="*/ 0 w 303"/>
                  <a:gd name="T3" fmla="*/ 174 h 288"/>
                  <a:gd name="T4" fmla="*/ 2 w 303"/>
                  <a:gd name="T5" fmla="*/ 15 h 288"/>
                  <a:gd name="T6" fmla="*/ 54 w 303"/>
                  <a:gd name="T7" fmla="*/ 10 h 288"/>
                  <a:gd name="T8" fmla="*/ 85 w 303"/>
                  <a:gd name="T9" fmla="*/ 43 h 288"/>
                  <a:gd name="T10" fmla="*/ 106 w 303"/>
                  <a:gd name="T11" fmla="*/ 22 h 288"/>
                  <a:gd name="T12" fmla="*/ 128 w 303"/>
                  <a:gd name="T13" fmla="*/ 0 h 288"/>
                  <a:gd name="T14" fmla="*/ 303 w 303"/>
                  <a:gd name="T15" fmla="*/ 150 h 288"/>
                  <a:gd name="T16" fmla="*/ 137 w 303"/>
                  <a:gd name="T17" fmla="*/ 288 h 2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3" h="288">
                    <a:moveTo>
                      <a:pt x="137" y="288"/>
                    </a:moveTo>
                    <a:lnTo>
                      <a:pt x="0" y="174"/>
                    </a:lnTo>
                    <a:lnTo>
                      <a:pt x="2" y="15"/>
                    </a:lnTo>
                    <a:lnTo>
                      <a:pt x="54" y="10"/>
                    </a:lnTo>
                    <a:lnTo>
                      <a:pt x="85" y="43"/>
                    </a:lnTo>
                    <a:lnTo>
                      <a:pt x="106" y="22"/>
                    </a:lnTo>
                    <a:lnTo>
                      <a:pt x="128" y="0"/>
                    </a:lnTo>
                    <a:lnTo>
                      <a:pt x="303" y="150"/>
                    </a:lnTo>
                    <a:lnTo>
                      <a:pt x="137" y="288"/>
                    </a:lnTo>
                    <a:close/>
                  </a:path>
                </a:pathLst>
              </a:custGeom>
              <a:gradFill flip="none" rotWithShape="1">
                <a:gsLst>
                  <a:gs pos="73000">
                    <a:srgbClr val="0D0D0D">
                      <a:alpha val="0"/>
                    </a:srgbClr>
                  </a:gs>
                  <a:gs pos="100000">
                    <a:schemeClr val="tx1">
                      <a:lumMod val="95000"/>
                      <a:lumOff val="5000"/>
                      <a:alpha val="0"/>
                    </a:schemeClr>
                  </a:gs>
                  <a:gs pos="0">
                    <a:schemeClr val="tx1">
                      <a:lumMod val="95000"/>
                      <a:lumOff val="5000"/>
                      <a:alpha val="55000"/>
                    </a:schemeClr>
                  </a:gs>
                </a:gsLst>
                <a:lin ang="2700000" scaled="1"/>
                <a:tileRect/>
              </a:gradFill>
              <a:ln>
                <a:noFill/>
              </a:ln>
            </p:spPr>
            <p:txBody>
              <a:bodyPr/>
              <a:lstStyle/>
              <a:p>
                <a:pPr marL="0" marR="0" lvl="0" indent="0" algn="l" defTabSz="685800" rtl="0" eaLnBrk="1" fontAlgn="auto" latinLnBrk="0" hangingPunct="1">
                  <a:lnSpc>
                    <a:spcPct val="100000"/>
                  </a:lnSpc>
                  <a:spcBef>
                    <a:spcPts val="0"/>
                  </a:spcBef>
                  <a:spcAft>
                    <a:spcPts val="0"/>
                  </a:spcAft>
                  <a:buClrTx/>
                  <a:buSzTx/>
                  <a:buFontTx/>
                  <a:buNone/>
                  <a:defRPr/>
                </a:pPr>
                <a:endParaRPr kumimoji="0" lang="zh-CN" altLang="en-US" sz="1270" b="0" i="0" u="none" strike="noStrike" kern="1200" cap="none" spc="0" normalizeH="0" baseline="0" noProof="0">
                  <a:ln>
                    <a:noFill/>
                  </a:ln>
                  <a:solidFill>
                    <a:prstClr val="black"/>
                  </a:solidFill>
                  <a:effectLst/>
                  <a:uLnTx/>
                  <a:uFillTx/>
                  <a:latin typeface="等线"/>
                  <a:ea typeface="微软雅黑" panose="020B0503020204020204" charset="-122"/>
                  <a:cs typeface="+mn-cs"/>
                </a:endParaRPr>
              </a:p>
            </p:txBody>
          </p:sp>
          <p:sp>
            <p:nvSpPr>
              <p:cNvPr id="64" name="Freeform 56"/>
              <p:cNvSpPr>
                <a:spLocks noEditPoints="1"/>
              </p:cNvSpPr>
              <p:nvPr/>
            </p:nvSpPr>
            <p:spPr bwMode="auto">
              <a:xfrm>
                <a:off x="5722963" y="2742165"/>
                <a:ext cx="115888" cy="290513"/>
              </a:xfrm>
              <a:custGeom>
                <a:avLst/>
                <a:gdLst>
                  <a:gd name="T0" fmla="*/ 63551 w 31"/>
                  <a:gd name="T1" fmla="*/ 0 h 77"/>
                  <a:gd name="T2" fmla="*/ 104673 w 31"/>
                  <a:gd name="T3" fmla="*/ 18864 h 77"/>
                  <a:gd name="T4" fmla="*/ 115888 w 31"/>
                  <a:gd name="T5" fmla="*/ 67912 h 77"/>
                  <a:gd name="T6" fmla="*/ 115888 w 31"/>
                  <a:gd name="T7" fmla="*/ 237692 h 77"/>
                  <a:gd name="T8" fmla="*/ 100935 w 31"/>
                  <a:gd name="T9" fmla="*/ 279194 h 77"/>
                  <a:gd name="T10" fmla="*/ 59813 w 31"/>
                  <a:gd name="T11" fmla="*/ 290513 h 77"/>
                  <a:gd name="T12" fmla="*/ 7477 w 31"/>
                  <a:gd name="T13" fmla="*/ 271649 h 77"/>
                  <a:gd name="T14" fmla="*/ 0 w 31"/>
                  <a:gd name="T15" fmla="*/ 215055 h 77"/>
                  <a:gd name="T16" fmla="*/ 0 w 31"/>
                  <a:gd name="T17" fmla="*/ 79231 h 77"/>
                  <a:gd name="T18" fmla="*/ 11215 w 31"/>
                  <a:gd name="T19" fmla="*/ 22637 h 77"/>
                  <a:gd name="T20" fmla="*/ 63551 w 31"/>
                  <a:gd name="T21" fmla="*/ 0 h 77"/>
                  <a:gd name="T22" fmla="*/ 59813 w 31"/>
                  <a:gd name="T23" fmla="*/ 264103 h 77"/>
                  <a:gd name="T24" fmla="*/ 82243 w 31"/>
                  <a:gd name="T25" fmla="*/ 222601 h 77"/>
                  <a:gd name="T26" fmla="*/ 82243 w 31"/>
                  <a:gd name="T27" fmla="*/ 64139 h 77"/>
                  <a:gd name="T28" fmla="*/ 59813 w 31"/>
                  <a:gd name="T29" fmla="*/ 26410 h 77"/>
                  <a:gd name="T30" fmla="*/ 33645 w 31"/>
                  <a:gd name="T31" fmla="*/ 64139 h 77"/>
                  <a:gd name="T32" fmla="*/ 33645 w 31"/>
                  <a:gd name="T33" fmla="*/ 75458 h 77"/>
                  <a:gd name="T34" fmla="*/ 33645 w 31"/>
                  <a:gd name="T35" fmla="*/ 86777 h 77"/>
                  <a:gd name="T36" fmla="*/ 33645 w 31"/>
                  <a:gd name="T37" fmla="*/ 132051 h 77"/>
                  <a:gd name="T38" fmla="*/ 33645 w 31"/>
                  <a:gd name="T39" fmla="*/ 181099 h 77"/>
                  <a:gd name="T40" fmla="*/ 33645 w 31"/>
                  <a:gd name="T41" fmla="*/ 222601 h 77"/>
                  <a:gd name="T42" fmla="*/ 59813 w 31"/>
                  <a:gd name="T43" fmla="*/ 264103 h 77"/>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31" h="77">
                    <a:moveTo>
                      <a:pt x="17" y="0"/>
                    </a:moveTo>
                    <a:cubicBezTo>
                      <a:pt x="22" y="0"/>
                      <a:pt x="26" y="2"/>
                      <a:pt x="28" y="5"/>
                    </a:cubicBezTo>
                    <a:cubicBezTo>
                      <a:pt x="30" y="8"/>
                      <a:pt x="31" y="12"/>
                      <a:pt x="31" y="18"/>
                    </a:cubicBezTo>
                    <a:cubicBezTo>
                      <a:pt x="31" y="63"/>
                      <a:pt x="31" y="63"/>
                      <a:pt x="31" y="63"/>
                    </a:cubicBezTo>
                    <a:cubicBezTo>
                      <a:pt x="31" y="67"/>
                      <a:pt x="30" y="71"/>
                      <a:pt x="27" y="74"/>
                    </a:cubicBezTo>
                    <a:cubicBezTo>
                      <a:pt x="24" y="76"/>
                      <a:pt x="21" y="77"/>
                      <a:pt x="16" y="77"/>
                    </a:cubicBezTo>
                    <a:cubicBezTo>
                      <a:pt x="9" y="77"/>
                      <a:pt x="5" y="76"/>
                      <a:pt x="2" y="72"/>
                    </a:cubicBezTo>
                    <a:cubicBezTo>
                      <a:pt x="1" y="69"/>
                      <a:pt x="0" y="64"/>
                      <a:pt x="0" y="57"/>
                    </a:cubicBezTo>
                    <a:cubicBezTo>
                      <a:pt x="0" y="21"/>
                      <a:pt x="0" y="21"/>
                      <a:pt x="0" y="21"/>
                    </a:cubicBezTo>
                    <a:cubicBezTo>
                      <a:pt x="0" y="14"/>
                      <a:pt x="1" y="8"/>
                      <a:pt x="3" y="6"/>
                    </a:cubicBezTo>
                    <a:cubicBezTo>
                      <a:pt x="5" y="2"/>
                      <a:pt x="10" y="0"/>
                      <a:pt x="17" y="0"/>
                    </a:cubicBezTo>
                    <a:close/>
                    <a:moveTo>
                      <a:pt x="16" y="70"/>
                    </a:moveTo>
                    <a:cubicBezTo>
                      <a:pt x="20" y="70"/>
                      <a:pt x="22" y="66"/>
                      <a:pt x="22" y="59"/>
                    </a:cubicBezTo>
                    <a:cubicBezTo>
                      <a:pt x="22" y="17"/>
                      <a:pt x="22" y="17"/>
                      <a:pt x="22" y="17"/>
                    </a:cubicBezTo>
                    <a:cubicBezTo>
                      <a:pt x="22" y="10"/>
                      <a:pt x="20" y="7"/>
                      <a:pt x="16" y="7"/>
                    </a:cubicBezTo>
                    <a:cubicBezTo>
                      <a:pt x="11" y="7"/>
                      <a:pt x="9" y="11"/>
                      <a:pt x="9" y="17"/>
                    </a:cubicBezTo>
                    <a:cubicBezTo>
                      <a:pt x="9" y="20"/>
                      <a:pt x="9" y="20"/>
                      <a:pt x="9" y="20"/>
                    </a:cubicBezTo>
                    <a:cubicBezTo>
                      <a:pt x="9" y="23"/>
                      <a:pt x="9" y="23"/>
                      <a:pt x="9" y="23"/>
                    </a:cubicBezTo>
                    <a:cubicBezTo>
                      <a:pt x="9" y="35"/>
                      <a:pt x="9" y="35"/>
                      <a:pt x="9" y="35"/>
                    </a:cubicBezTo>
                    <a:cubicBezTo>
                      <a:pt x="9" y="48"/>
                      <a:pt x="9" y="48"/>
                      <a:pt x="9" y="48"/>
                    </a:cubicBezTo>
                    <a:cubicBezTo>
                      <a:pt x="9" y="59"/>
                      <a:pt x="9" y="59"/>
                      <a:pt x="9" y="59"/>
                    </a:cubicBezTo>
                    <a:cubicBezTo>
                      <a:pt x="9" y="66"/>
                      <a:pt x="11" y="70"/>
                      <a:pt x="16" y="70"/>
                    </a:cubicBezTo>
                    <a:close/>
                  </a:path>
                </a:pathLst>
              </a:custGeom>
              <a:solidFill>
                <a:srgbClr val="FFFFFF"/>
              </a:solidFill>
              <a:ln>
                <a:noFill/>
              </a:ln>
              <a:extLst>
                <a:ext uri="{91240B29-F687-4F45-9708-019B960494DF}">
                  <a14:hiddenLine xmlns:a14="http://schemas.microsoft.com/office/drawing/2010/main" w="15875">
                    <a:solidFill>
                      <a:srgbClr val="000000"/>
                    </a:solidFill>
                    <a:prstDash val="solid"/>
                    <a:miter lim="800000"/>
                    <a:headEnd/>
                    <a:tailEnd/>
                  </a14:hiddenLine>
                </a:ext>
              </a:extLst>
            </p:spPr>
            <p:txBody>
              <a:bodyPr/>
              <a:lstStyle/>
              <a:p>
                <a:pPr marL="0" marR="0" lvl="0" indent="0" algn="l" defTabSz="685800" rtl="0" eaLnBrk="1" fontAlgn="auto" latinLnBrk="0" hangingPunct="1">
                  <a:lnSpc>
                    <a:spcPct val="100000"/>
                  </a:lnSpc>
                  <a:spcBef>
                    <a:spcPts val="0"/>
                  </a:spcBef>
                  <a:spcAft>
                    <a:spcPts val="0"/>
                  </a:spcAft>
                  <a:buClrTx/>
                  <a:buSzTx/>
                  <a:buFontTx/>
                  <a:buNone/>
                  <a:defRPr/>
                </a:pPr>
                <a:endParaRPr kumimoji="0" lang="zh-CN" altLang="en-US" sz="1270" b="0" i="0" u="none" strike="noStrike" kern="1200" cap="none" spc="0" normalizeH="0" baseline="0" noProof="0">
                  <a:ln>
                    <a:noFill/>
                  </a:ln>
                  <a:solidFill>
                    <a:prstClr val="black"/>
                  </a:solidFill>
                  <a:effectLst/>
                  <a:uLnTx/>
                  <a:uFillTx/>
                  <a:latin typeface="等线"/>
                  <a:ea typeface="微软雅黑" panose="020B0503020204020204" charset="-122"/>
                  <a:cs typeface="+mn-cs"/>
                </a:endParaRPr>
              </a:p>
            </p:txBody>
          </p:sp>
          <p:sp>
            <p:nvSpPr>
              <p:cNvPr id="65" name="Freeform 57"/>
              <p:cNvSpPr/>
              <p:nvPr/>
            </p:nvSpPr>
            <p:spPr bwMode="auto">
              <a:xfrm>
                <a:off x="5876951" y="2745340"/>
                <a:ext cx="68263" cy="287338"/>
              </a:xfrm>
              <a:custGeom>
                <a:avLst/>
                <a:gdLst>
                  <a:gd name="T0" fmla="*/ 0 w 18"/>
                  <a:gd name="T1" fmla="*/ 41588 h 76"/>
                  <a:gd name="T2" fmla="*/ 41716 w 18"/>
                  <a:gd name="T3" fmla="*/ 0 h 76"/>
                  <a:gd name="T4" fmla="*/ 68263 w 18"/>
                  <a:gd name="T5" fmla="*/ 0 h 76"/>
                  <a:gd name="T6" fmla="*/ 68263 w 18"/>
                  <a:gd name="T7" fmla="*/ 287338 h 76"/>
                  <a:gd name="T8" fmla="*/ 30339 w 18"/>
                  <a:gd name="T9" fmla="*/ 287338 h 76"/>
                  <a:gd name="T10" fmla="*/ 30339 w 18"/>
                  <a:gd name="T11" fmla="*/ 71835 h 76"/>
                  <a:gd name="T12" fmla="*/ 0 w 18"/>
                  <a:gd name="T13" fmla="*/ 71835 h 76"/>
                  <a:gd name="T14" fmla="*/ 0 w 18"/>
                  <a:gd name="T15" fmla="*/ 41588 h 76"/>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8" h="76">
                    <a:moveTo>
                      <a:pt x="0" y="11"/>
                    </a:moveTo>
                    <a:cubicBezTo>
                      <a:pt x="7" y="10"/>
                      <a:pt x="10" y="7"/>
                      <a:pt x="11" y="0"/>
                    </a:cubicBezTo>
                    <a:cubicBezTo>
                      <a:pt x="18" y="0"/>
                      <a:pt x="18" y="0"/>
                      <a:pt x="18" y="0"/>
                    </a:cubicBezTo>
                    <a:cubicBezTo>
                      <a:pt x="18" y="76"/>
                      <a:pt x="18" y="76"/>
                      <a:pt x="18" y="76"/>
                    </a:cubicBezTo>
                    <a:cubicBezTo>
                      <a:pt x="8" y="76"/>
                      <a:pt x="8" y="76"/>
                      <a:pt x="8" y="76"/>
                    </a:cubicBezTo>
                    <a:cubicBezTo>
                      <a:pt x="8" y="19"/>
                      <a:pt x="8" y="19"/>
                      <a:pt x="8" y="19"/>
                    </a:cubicBezTo>
                    <a:cubicBezTo>
                      <a:pt x="0" y="19"/>
                      <a:pt x="0" y="19"/>
                      <a:pt x="0" y="19"/>
                    </a:cubicBezTo>
                    <a:lnTo>
                      <a:pt x="0" y="11"/>
                    </a:lnTo>
                    <a:close/>
                  </a:path>
                </a:pathLst>
              </a:custGeom>
              <a:solidFill>
                <a:srgbClr val="FFFFFF"/>
              </a:solidFill>
              <a:ln>
                <a:noFill/>
              </a:ln>
              <a:extLst>
                <a:ext uri="{91240B29-F687-4F45-9708-019B960494DF}">
                  <a14:hiddenLine xmlns:a14="http://schemas.microsoft.com/office/drawing/2010/main" w="15875">
                    <a:solidFill>
                      <a:srgbClr val="000000"/>
                    </a:solidFill>
                    <a:prstDash val="solid"/>
                    <a:miter lim="800000"/>
                    <a:headEnd/>
                    <a:tailEnd/>
                  </a14:hiddenLine>
                </a:ext>
              </a:extLst>
            </p:spPr>
            <p:txBody>
              <a:bodyPr/>
              <a:lstStyle/>
              <a:p>
                <a:pPr marL="0" marR="0" lvl="0" indent="0" algn="l" defTabSz="685800" rtl="0" eaLnBrk="1" fontAlgn="auto" latinLnBrk="0" hangingPunct="1">
                  <a:lnSpc>
                    <a:spcPct val="100000"/>
                  </a:lnSpc>
                  <a:spcBef>
                    <a:spcPts val="0"/>
                  </a:spcBef>
                  <a:spcAft>
                    <a:spcPts val="0"/>
                  </a:spcAft>
                  <a:buClrTx/>
                  <a:buSzTx/>
                  <a:buFontTx/>
                  <a:buNone/>
                  <a:defRPr/>
                </a:pPr>
                <a:endParaRPr kumimoji="0" lang="zh-CN" altLang="en-US" sz="1270" b="0" i="0" u="none" strike="noStrike" kern="1200" cap="none" spc="0" normalizeH="0" baseline="0" noProof="0">
                  <a:ln>
                    <a:noFill/>
                  </a:ln>
                  <a:solidFill>
                    <a:prstClr val="black"/>
                  </a:solidFill>
                  <a:effectLst/>
                  <a:uLnTx/>
                  <a:uFillTx/>
                  <a:latin typeface="等线"/>
                  <a:ea typeface="微软雅黑" panose="020B0503020204020204" charset="-122"/>
                  <a:cs typeface="+mn-cs"/>
                </a:endParaRPr>
              </a:p>
            </p:txBody>
          </p:sp>
        </p:grpSp>
      </p:grpSp>
      <p:sp>
        <p:nvSpPr>
          <p:cNvPr id="2" name="文本框 1"/>
          <p:cNvSpPr txBox="1"/>
          <p:nvPr/>
        </p:nvSpPr>
        <p:spPr>
          <a:xfrm>
            <a:off x="3982252" y="2623109"/>
            <a:ext cx="1808480" cy="1076325"/>
          </a:xfrm>
          <a:prstGeom prst="rect">
            <a:avLst/>
          </a:prstGeom>
          <a:noFill/>
        </p:spPr>
        <p:txBody>
          <a:bodyPr wrap="none" rtlCol="0">
            <a:spAutoFit/>
          </a:bodyPr>
          <a:lstStyle/>
          <a:p>
            <a:pPr marL="0" marR="0" lvl="0" indent="0" algn="ctr" defTabSz="685800" rtl="0" eaLnBrk="1" fontAlgn="auto" latinLnBrk="0" hangingPunct="1">
              <a:lnSpc>
                <a:spcPct val="100000"/>
              </a:lnSpc>
              <a:spcBef>
                <a:spcPts val="0"/>
              </a:spcBef>
              <a:spcAft>
                <a:spcPts val="0"/>
              </a:spcAft>
              <a:buClrTx/>
              <a:buSzTx/>
              <a:buFontTx/>
              <a:buNone/>
              <a:defRPr/>
            </a:pPr>
            <a:r>
              <a:rPr kumimoji="0" lang="zh-CN" altLang="en-US" sz="3200" b="1" i="0" u="none" strike="noStrike" kern="1200" cap="none" spc="0" normalizeH="0" baseline="0" noProof="0" dirty="0">
                <a:ln>
                  <a:noFill/>
                </a:ln>
                <a:solidFill>
                  <a:schemeClr val="bg1"/>
                </a:solidFill>
                <a:effectLst/>
                <a:uLnTx/>
                <a:uFillTx/>
                <a:latin typeface="等线"/>
                <a:ea typeface="微软雅黑" panose="020B0503020204020204" charset="-122"/>
                <a:cs typeface="+mn-cs"/>
              </a:rPr>
              <a:t>第</a:t>
            </a:r>
            <a:r>
              <a:rPr kumimoji="0" lang="zh-CN" altLang="en-US" sz="3200" b="1" i="0" u="none" strike="noStrike" kern="1200" cap="none" spc="0" normalizeH="0" baseline="0" noProof="0" dirty="0" smtClean="0">
                <a:ln>
                  <a:noFill/>
                </a:ln>
                <a:solidFill>
                  <a:schemeClr val="bg1"/>
                </a:solidFill>
                <a:effectLst/>
                <a:uLnTx/>
                <a:uFillTx/>
                <a:latin typeface="等线"/>
                <a:ea typeface="微软雅黑" panose="020B0503020204020204" charset="-122"/>
                <a:cs typeface="+mn-cs"/>
              </a:rPr>
              <a:t>一部分</a:t>
            </a:r>
            <a:endParaRPr kumimoji="0" lang="en-US" altLang="zh-CN" sz="3200" b="1" i="0" u="none" strike="noStrike" kern="1200" cap="none" spc="0" normalizeH="0" baseline="0" noProof="0" dirty="0" smtClean="0">
              <a:ln>
                <a:noFill/>
              </a:ln>
              <a:solidFill>
                <a:schemeClr val="bg1"/>
              </a:solidFill>
              <a:effectLst/>
              <a:uLnTx/>
              <a:uFillTx/>
              <a:latin typeface="等线"/>
              <a:ea typeface="微软雅黑" panose="020B0503020204020204" charset="-122"/>
              <a:cs typeface="+mn-cs"/>
            </a:endParaRPr>
          </a:p>
          <a:p>
            <a:pPr marL="0" marR="0" lvl="0" indent="0" algn="ctr" defTabSz="685800" rtl="0" eaLnBrk="1" fontAlgn="auto" latinLnBrk="0" hangingPunct="1">
              <a:lnSpc>
                <a:spcPct val="100000"/>
              </a:lnSpc>
              <a:spcBef>
                <a:spcPts val="0"/>
              </a:spcBef>
              <a:spcAft>
                <a:spcPts val="0"/>
              </a:spcAft>
              <a:buClrTx/>
              <a:buSzTx/>
              <a:buFontTx/>
              <a:buNone/>
              <a:defRPr/>
            </a:pPr>
            <a:r>
              <a:rPr kumimoji="0" lang="zh-CN" altLang="en-US" sz="3200" b="1" i="0" u="none" strike="noStrike" kern="1200" cap="none" spc="0" normalizeH="0" baseline="0" noProof="0" dirty="0">
                <a:ln>
                  <a:noFill/>
                </a:ln>
                <a:solidFill>
                  <a:schemeClr val="bg1"/>
                </a:solidFill>
                <a:effectLst/>
                <a:uLnTx/>
                <a:uFillTx/>
                <a:latin typeface="等线"/>
                <a:ea typeface="微软雅黑" panose="020B0503020204020204" charset="-122"/>
                <a:cs typeface="+mn-cs"/>
              </a:rPr>
              <a:t>项目背景</a:t>
            </a:r>
          </a:p>
        </p:txBody>
      </p:sp>
    </p:spTree>
  </p:cSld>
  <p:clrMapOvr>
    <a:masterClrMapping/>
  </p:clrMapOvr>
  <mc:AlternateContent xmlns:mc="http://schemas.openxmlformats.org/markup-compatibility/2006" xmlns:p14="http://schemas.microsoft.com/office/powerpoint/2010/main">
    <mc:Choice Requires="p14">
      <p:transition spd="slow" p14:dur="1600" advClick="0" advTm="13210">
        <p14:gallery dir="l"/>
      </p:transition>
    </mc:Choice>
    <mc:Fallback xmlns="">
      <p:transition spd="slow" advClick="0" advTm="1321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3" presetClass="entr" presetSubtype="0" fill="hold" nodeType="withEffect">
                                  <p:stCondLst>
                                    <p:cond delay="0"/>
                                  </p:stCondLst>
                                  <p:childTnLst>
                                    <p:set>
                                      <p:cBhvr>
                                        <p:cTn id="6" dur="1" fill="hold">
                                          <p:stCondLst>
                                            <p:cond delay="0"/>
                                          </p:stCondLst>
                                        </p:cTn>
                                        <p:tgtEl>
                                          <p:spTgt spid="1026"/>
                                        </p:tgtEl>
                                        <p:attrNameLst>
                                          <p:attrName>style.visibility</p:attrName>
                                        </p:attrNameLst>
                                      </p:cBhvr>
                                      <p:to>
                                        <p:strVal val="visible"/>
                                      </p:to>
                                    </p:set>
                                    <p:animEffect transition="in" filter="fade">
                                      <p:cBhvr>
                                        <p:cTn id="7" dur="100"/>
                                        <p:tgtEl>
                                          <p:spTgt spid="1026"/>
                                        </p:tgtEl>
                                      </p:cBhvr>
                                    </p:animEffect>
                                    <p:anim calcmode="lin" valueType="num">
                                      <p:cBhvr>
                                        <p:cTn id="8" dur="400" fill="hold"/>
                                        <p:tgtEl>
                                          <p:spTgt spid="1026"/>
                                        </p:tgtEl>
                                        <p:attrNameLst>
                                          <p:attrName>ppt_x</p:attrName>
                                        </p:attrNameLst>
                                      </p:cBhvr>
                                      <p:tavLst>
                                        <p:tav tm="0">
                                          <p:val>
                                            <p:strVal val="#ppt_x"/>
                                          </p:val>
                                        </p:tav>
                                        <p:tav tm="100000">
                                          <p:val>
                                            <p:strVal val="#ppt_x"/>
                                          </p:val>
                                        </p:tav>
                                      </p:tavLst>
                                    </p:anim>
                                    <p:anim calcmode="lin" valueType="num">
                                      <p:cBhvr>
                                        <p:cTn id="9" dur="400" fill="hold"/>
                                        <p:tgtEl>
                                          <p:spTgt spid="1026"/>
                                        </p:tgtEl>
                                        <p:attrNameLst>
                                          <p:attrName>ppt_y</p:attrName>
                                        </p:attrNameLst>
                                      </p:cBhvr>
                                      <p:tavLst>
                                        <p:tav tm="0">
                                          <p:val>
                                            <p:strVal val="#ppt_y+0.31"/>
                                          </p:val>
                                        </p:tav>
                                        <p:tav tm="100000">
                                          <p:val>
                                            <p:strVal val="#ppt_y+0.31"/>
                                          </p:val>
                                        </p:tav>
                                      </p:tavLst>
                                    </p:anim>
                                    <p:anim calcmode="lin" valueType="num">
                                      <p:cBhvr>
                                        <p:cTn id="10" dur="600" decel="50000" fill="hold">
                                          <p:stCondLst>
                                            <p:cond delay="400"/>
                                          </p:stCondLst>
                                        </p:cTn>
                                        <p:tgtEl>
                                          <p:spTgt spid="1026"/>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11" dur="600" decel="50000" fill="hold">
                                          <p:stCondLst>
                                            <p:cond delay="400"/>
                                          </p:stCondLst>
                                        </p:cTn>
                                        <p:tgtEl>
                                          <p:spTgt spid="1026"/>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par>
                                <p:cTn id="12" presetID="43" presetClass="entr" presetSubtype="0" fill="hold" nodeType="withEffect">
                                  <p:stCondLst>
                                    <p:cond delay="0"/>
                                  </p:stCondLst>
                                  <p:childTnLst>
                                    <p:set>
                                      <p:cBhvr>
                                        <p:cTn id="13" dur="1" fill="hold">
                                          <p:stCondLst>
                                            <p:cond delay="0"/>
                                          </p:stCondLst>
                                        </p:cTn>
                                        <p:tgtEl>
                                          <p:spTgt spid="7"/>
                                        </p:tgtEl>
                                        <p:attrNameLst>
                                          <p:attrName>style.visibility</p:attrName>
                                        </p:attrNameLst>
                                      </p:cBhvr>
                                      <p:to>
                                        <p:strVal val="visible"/>
                                      </p:to>
                                    </p:set>
                                    <p:animEffect transition="in" filter="fade">
                                      <p:cBhvr>
                                        <p:cTn id="14" dur="100"/>
                                        <p:tgtEl>
                                          <p:spTgt spid="7"/>
                                        </p:tgtEl>
                                      </p:cBhvr>
                                    </p:animEffect>
                                    <p:anim calcmode="lin" valueType="num">
                                      <p:cBhvr>
                                        <p:cTn id="15" dur="400" fill="hold"/>
                                        <p:tgtEl>
                                          <p:spTgt spid="7"/>
                                        </p:tgtEl>
                                        <p:attrNameLst>
                                          <p:attrName>ppt_x</p:attrName>
                                        </p:attrNameLst>
                                      </p:cBhvr>
                                      <p:tavLst>
                                        <p:tav tm="0">
                                          <p:val>
                                            <p:strVal val="#ppt_x"/>
                                          </p:val>
                                        </p:tav>
                                        <p:tav tm="100000">
                                          <p:val>
                                            <p:strVal val="#ppt_x"/>
                                          </p:val>
                                        </p:tav>
                                      </p:tavLst>
                                    </p:anim>
                                    <p:anim calcmode="lin" valueType="num">
                                      <p:cBhvr>
                                        <p:cTn id="16" dur="400" fill="hold"/>
                                        <p:tgtEl>
                                          <p:spTgt spid="7"/>
                                        </p:tgtEl>
                                        <p:attrNameLst>
                                          <p:attrName>ppt_y</p:attrName>
                                        </p:attrNameLst>
                                      </p:cBhvr>
                                      <p:tavLst>
                                        <p:tav tm="0">
                                          <p:val>
                                            <p:strVal val="#ppt_y+0.31"/>
                                          </p:val>
                                        </p:tav>
                                        <p:tav tm="100000">
                                          <p:val>
                                            <p:strVal val="#ppt_y+0.31"/>
                                          </p:val>
                                        </p:tav>
                                      </p:tavLst>
                                    </p:anim>
                                    <p:anim calcmode="lin" valueType="num">
                                      <p:cBhvr>
                                        <p:cTn id="17" dur="600" decel="50000" fill="hold">
                                          <p:stCondLst>
                                            <p:cond delay="400"/>
                                          </p:stCondLst>
                                        </p:cTn>
                                        <p:tgtEl>
                                          <p:spTgt spid="7"/>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18" dur="600" decel="50000" fill="hold">
                                          <p:stCondLst>
                                            <p:cond delay="400"/>
                                          </p:stCondLst>
                                        </p:cTn>
                                        <p:tgtEl>
                                          <p:spTgt spid="7"/>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childTnLst>
                          </p:cTn>
                        </p:par>
                        <p:par>
                          <p:cTn id="19" fill="hold">
                            <p:stCondLst>
                              <p:cond delay="1000"/>
                            </p:stCondLst>
                            <p:childTnLst>
                              <p:par>
                                <p:cTn id="20" presetID="49" presetClass="path" presetSubtype="0" accel="50000" decel="50000" fill="hold" nodeType="afterEffect">
                                  <p:stCondLst>
                                    <p:cond delay="0"/>
                                  </p:stCondLst>
                                  <p:childTnLst>
                                    <p:animMotion origin="layout" path="M -7.5718E-7 -1.76471E-6 L 0.33453 0.95971 " pathEditMode="relative" rAng="0" ptsTypes="AA">
                                      <p:cBhvr>
                                        <p:cTn id="21" dur="1000" fill="hold"/>
                                        <p:tgtEl>
                                          <p:spTgt spid="1026"/>
                                        </p:tgtEl>
                                        <p:attrNameLst>
                                          <p:attrName>ppt_x</p:attrName>
                                          <p:attrName>ppt_y</p:attrName>
                                        </p:attrNameLst>
                                      </p:cBhvr>
                                      <p:rCtr x="16727" y="47971"/>
                                    </p:animMotion>
                                  </p:childTnLst>
                                </p:cTn>
                              </p:par>
                              <p:par>
                                <p:cTn id="22" presetID="47" presetClass="entr" presetSubtype="0" fill="hold" nodeType="withEffect">
                                  <p:stCondLst>
                                    <p:cond delay="0"/>
                                  </p:stCondLst>
                                  <p:childTnLst>
                                    <p:set>
                                      <p:cBhvr>
                                        <p:cTn id="23" dur="1" fill="hold">
                                          <p:stCondLst>
                                            <p:cond delay="0"/>
                                          </p:stCondLst>
                                        </p:cTn>
                                        <p:tgtEl>
                                          <p:spTgt spid="59"/>
                                        </p:tgtEl>
                                        <p:attrNameLst>
                                          <p:attrName>style.visibility</p:attrName>
                                        </p:attrNameLst>
                                      </p:cBhvr>
                                      <p:to>
                                        <p:strVal val="visible"/>
                                      </p:to>
                                    </p:set>
                                    <p:animEffect transition="in" filter="fade">
                                      <p:cBhvr>
                                        <p:cTn id="24" dur="750"/>
                                        <p:tgtEl>
                                          <p:spTgt spid="59"/>
                                        </p:tgtEl>
                                      </p:cBhvr>
                                    </p:animEffect>
                                    <p:anim calcmode="lin" valueType="num">
                                      <p:cBhvr>
                                        <p:cTn id="25" dur="750" fill="hold"/>
                                        <p:tgtEl>
                                          <p:spTgt spid="59"/>
                                        </p:tgtEl>
                                        <p:attrNameLst>
                                          <p:attrName>ppt_x</p:attrName>
                                        </p:attrNameLst>
                                      </p:cBhvr>
                                      <p:tavLst>
                                        <p:tav tm="0">
                                          <p:val>
                                            <p:strVal val="#ppt_x"/>
                                          </p:val>
                                        </p:tav>
                                        <p:tav tm="100000">
                                          <p:val>
                                            <p:strVal val="#ppt_x"/>
                                          </p:val>
                                        </p:tav>
                                      </p:tavLst>
                                    </p:anim>
                                    <p:anim calcmode="lin" valueType="num">
                                      <p:cBhvr>
                                        <p:cTn id="26" dur="750" fill="hold"/>
                                        <p:tgtEl>
                                          <p:spTgt spid="59"/>
                                        </p:tgtEl>
                                        <p:attrNameLst>
                                          <p:attrName>ppt_y</p:attrName>
                                        </p:attrNameLst>
                                      </p:cBhvr>
                                      <p:tavLst>
                                        <p:tav tm="0">
                                          <p:val>
                                            <p:strVal val="#ppt_y-.1"/>
                                          </p:val>
                                        </p:tav>
                                        <p:tav tm="100000">
                                          <p:val>
                                            <p:strVal val="#ppt_y"/>
                                          </p:val>
                                        </p:tav>
                                      </p:tavLst>
                                    </p:anim>
                                  </p:childTnLst>
                                </p:cTn>
                              </p:par>
                            </p:childTnLst>
                          </p:cTn>
                        </p:par>
                        <p:par>
                          <p:cTn id="27" fill="hold">
                            <p:stCondLst>
                              <p:cond delay="2000"/>
                            </p:stCondLst>
                            <p:childTnLst>
                              <p:par>
                                <p:cTn id="28" presetID="22" presetClass="entr" presetSubtype="4" fill="hold" grpId="0" nodeType="afterEffect">
                                  <p:stCondLst>
                                    <p:cond delay="0"/>
                                  </p:stCondLst>
                                  <p:childTnLst>
                                    <p:set>
                                      <p:cBhvr>
                                        <p:cTn id="29" dur="1" fill="hold">
                                          <p:stCondLst>
                                            <p:cond delay="0"/>
                                          </p:stCondLst>
                                        </p:cTn>
                                        <p:tgtEl>
                                          <p:spTgt spid="3"/>
                                        </p:tgtEl>
                                        <p:attrNameLst>
                                          <p:attrName>style.visibility</p:attrName>
                                        </p:attrNameLst>
                                      </p:cBhvr>
                                      <p:to>
                                        <p:strVal val="visible"/>
                                      </p:to>
                                    </p:set>
                                    <p:animEffect transition="in" filter="wipe(down)">
                                      <p:cBhvr>
                                        <p:cTn id="30" dur="750"/>
                                        <p:tgtEl>
                                          <p:spTgt spid="3"/>
                                        </p:tgtEl>
                                      </p:cBhvr>
                                    </p:animEffect>
                                  </p:childTnLst>
                                </p:cTn>
                              </p:par>
                            </p:childTnLst>
                          </p:cTn>
                        </p:par>
                        <p:par>
                          <p:cTn id="31" fill="hold">
                            <p:stCondLst>
                              <p:cond delay="3000"/>
                            </p:stCondLst>
                            <p:childTnLst>
                              <p:par>
                                <p:cTn id="32" presetID="56" presetClass="entr" presetSubtype="0" fill="hold" grpId="0" nodeType="afterEffect">
                                  <p:stCondLst>
                                    <p:cond delay="0"/>
                                  </p:stCondLst>
                                  <p:iterate type="lt">
                                    <p:tmPct val="10000"/>
                                  </p:iterate>
                                  <p:childTnLst>
                                    <p:set>
                                      <p:cBhvr>
                                        <p:cTn id="33" dur="1" fill="hold">
                                          <p:stCondLst>
                                            <p:cond delay="0"/>
                                          </p:stCondLst>
                                        </p:cTn>
                                        <p:tgtEl>
                                          <p:spTgt spid="2"/>
                                        </p:tgtEl>
                                        <p:attrNameLst>
                                          <p:attrName>style.visibility</p:attrName>
                                        </p:attrNameLst>
                                      </p:cBhvr>
                                      <p:to>
                                        <p:strVal val="visible"/>
                                      </p:to>
                                    </p:set>
                                    <p:anim by="(-#ppt_w*2)" calcmode="lin" valueType="num">
                                      <p:cBhvr rctx="PPT">
                                        <p:cTn id="34" dur="500" autoRev="1" fill="hold">
                                          <p:stCondLst>
                                            <p:cond delay="0"/>
                                          </p:stCondLst>
                                        </p:cTn>
                                        <p:tgtEl>
                                          <p:spTgt spid="2"/>
                                        </p:tgtEl>
                                        <p:attrNameLst>
                                          <p:attrName>ppt_w</p:attrName>
                                        </p:attrNameLst>
                                      </p:cBhvr>
                                    </p:anim>
                                    <p:anim by="(#ppt_w*0.50)" calcmode="lin" valueType="num">
                                      <p:cBhvr>
                                        <p:cTn id="35" dur="500" decel="50000" autoRev="1" fill="hold">
                                          <p:stCondLst>
                                            <p:cond delay="0"/>
                                          </p:stCondLst>
                                        </p:cTn>
                                        <p:tgtEl>
                                          <p:spTgt spid="2"/>
                                        </p:tgtEl>
                                        <p:attrNameLst>
                                          <p:attrName>ppt_x</p:attrName>
                                        </p:attrNameLst>
                                      </p:cBhvr>
                                    </p:anim>
                                    <p:anim from="(-#ppt_h/2)" to="(#ppt_y)" calcmode="lin" valueType="num">
                                      <p:cBhvr>
                                        <p:cTn id="36" dur="1000" fill="hold">
                                          <p:stCondLst>
                                            <p:cond delay="0"/>
                                          </p:stCondLst>
                                        </p:cTn>
                                        <p:tgtEl>
                                          <p:spTgt spid="2"/>
                                        </p:tgtEl>
                                        <p:attrNameLst>
                                          <p:attrName>ppt_y</p:attrName>
                                        </p:attrNameLst>
                                      </p:cBhvr>
                                    </p:anim>
                                    <p:animRot by="21600000">
                                      <p:cBhvr>
                                        <p:cTn id="37" dur="1000" fill="hold">
                                          <p:stCondLst>
                                            <p:cond delay="0"/>
                                          </p:stCondLst>
                                        </p:cTn>
                                        <p:tgtEl>
                                          <p:spTgt spid="2"/>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2"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a:xfrm>
            <a:off x="4673524" y="1924683"/>
            <a:ext cx="1847850" cy="1387502"/>
            <a:chOff x="4968865" y="2012379"/>
            <a:chExt cx="1964624" cy="1475184"/>
          </a:xfrm>
        </p:grpSpPr>
        <p:sp>
          <p:nvSpPr>
            <p:cNvPr id="41" name="Freeform 23"/>
            <p:cNvSpPr/>
            <p:nvPr/>
          </p:nvSpPr>
          <p:spPr bwMode="auto">
            <a:xfrm>
              <a:off x="4968865" y="2012379"/>
              <a:ext cx="1964624" cy="1475184"/>
            </a:xfrm>
            <a:custGeom>
              <a:avLst/>
              <a:gdLst>
                <a:gd name="T0" fmla="*/ 597 w 1521"/>
                <a:gd name="T1" fmla="*/ 0 h 1156"/>
                <a:gd name="T2" fmla="*/ 578 w 1521"/>
                <a:gd name="T3" fmla="*/ 0 h 1156"/>
                <a:gd name="T4" fmla="*/ 565 w 1521"/>
                <a:gd name="T5" fmla="*/ 0 h 1156"/>
                <a:gd name="T6" fmla="*/ 552 w 1521"/>
                <a:gd name="T7" fmla="*/ 0 h 1156"/>
                <a:gd name="T8" fmla="*/ 0 w 1521"/>
                <a:gd name="T9" fmla="*/ 578 h 1156"/>
                <a:gd name="T10" fmla="*/ 552 w 1521"/>
                <a:gd name="T11" fmla="*/ 1156 h 1156"/>
                <a:gd name="T12" fmla="*/ 565 w 1521"/>
                <a:gd name="T13" fmla="*/ 1156 h 1156"/>
                <a:gd name="T14" fmla="*/ 578 w 1521"/>
                <a:gd name="T15" fmla="*/ 1156 h 1156"/>
                <a:gd name="T16" fmla="*/ 597 w 1521"/>
                <a:gd name="T17" fmla="*/ 1156 h 1156"/>
                <a:gd name="T18" fmla="*/ 1521 w 1521"/>
                <a:gd name="T19" fmla="*/ 578 h 1156"/>
                <a:gd name="T20" fmla="*/ 597 w 1521"/>
                <a:gd name="T21" fmla="*/ 0 h 1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21" h="1156">
                  <a:moveTo>
                    <a:pt x="597" y="0"/>
                  </a:moveTo>
                  <a:cubicBezTo>
                    <a:pt x="591" y="0"/>
                    <a:pt x="585" y="0"/>
                    <a:pt x="578" y="0"/>
                  </a:cubicBezTo>
                  <a:cubicBezTo>
                    <a:pt x="574" y="0"/>
                    <a:pt x="569" y="0"/>
                    <a:pt x="565" y="0"/>
                  </a:cubicBezTo>
                  <a:cubicBezTo>
                    <a:pt x="560" y="0"/>
                    <a:pt x="556" y="0"/>
                    <a:pt x="552" y="0"/>
                  </a:cubicBezTo>
                  <a:cubicBezTo>
                    <a:pt x="245" y="14"/>
                    <a:pt x="0" y="267"/>
                    <a:pt x="0" y="578"/>
                  </a:cubicBezTo>
                  <a:cubicBezTo>
                    <a:pt x="0" y="889"/>
                    <a:pt x="245" y="1142"/>
                    <a:pt x="552" y="1156"/>
                  </a:cubicBezTo>
                  <a:cubicBezTo>
                    <a:pt x="556" y="1156"/>
                    <a:pt x="560" y="1156"/>
                    <a:pt x="565" y="1156"/>
                  </a:cubicBezTo>
                  <a:cubicBezTo>
                    <a:pt x="569" y="1156"/>
                    <a:pt x="574" y="1156"/>
                    <a:pt x="578" y="1156"/>
                  </a:cubicBezTo>
                  <a:cubicBezTo>
                    <a:pt x="585" y="1156"/>
                    <a:pt x="591" y="1156"/>
                    <a:pt x="597" y="1156"/>
                  </a:cubicBezTo>
                  <a:cubicBezTo>
                    <a:pt x="1165" y="1144"/>
                    <a:pt x="1521" y="578"/>
                    <a:pt x="1521" y="578"/>
                  </a:cubicBezTo>
                  <a:cubicBezTo>
                    <a:pt x="1521" y="578"/>
                    <a:pt x="1165" y="12"/>
                    <a:pt x="597" y="0"/>
                  </a:cubicBezTo>
                  <a:close/>
                </a:path>
              </a:pathLst>
            </a:custGeom>
            <a:gradFill>
              <a:gsLst>
                <a:gs pos="0">
                  <a:srgbClr val="DDDDDD"/>
                </a:gs>
                <a:gs pos="100000">
                  <a:schemeClr val="bg1"/>
                </a:gs>
              </a:gsLst>
              <a:lin ang="5400000" scaled="1"/>
            </a:gradFill>
            <a:ln w="28575" cap="flat">
              <a:gradFill>
                <a:gsLst>
                  <a:gs pos="0">
                    <a:schemeClr val="bg1"/>
                  </a:gs>
                  <a:gs pos="100000">
                    <a:srgbClr val="DDDDDD"/>
                  </a:gs>
                </a:gsLst>
                <a:lin ang="5400000" scaled="1"/>
              </a:gradFill>
              <a:prstDash val="solid"/>
              <a:miter lim="800000"/>
            </a:ln>
            <a:effectLst>
              <a:outerShdw blurRad="228600" dist="228600" dir="5400000" algn="t" rotWithShape="0">
                <a:schemeClr val="tx1">
                  <a:lumMod val="85000"/>
                  <a:lumOff val="15000"/>
                  <a:alpha val="28000"/>
                </a:schemeClr>
              </a:outerShdw>
            </a:effectLst>
          </p:spPr>
          <p:txBody>
            <a:bodyPr lIns="68271" tIns="34136" rIns="68271" bIns="34136"/>
            <a:lstStyle/>
            <a:p>
              <a:pPr marL="0" marR="0" lvl="0" indent="0" algn="l" defTabSz="685800" rtl="0" eaLnBrk="1" fontAlgn="auto" latinLnBrk="0" hangingPunct="1">
                <a:lnSpc>
                  <a:spcPct val="100000"/>
                </a:lnSpc>
                <a:spcBef>
                  <a:spcPts val="0"/>
                </a:spcBef>
                <a:spcAft>
                  <a:spcPts val="0"/>
                </a:spcAft>
                <a:buClrTx/>
                <a:buSzTx/>
                <a:buFontTx/>
                <a:buNone/>
                <a:defRPr/>
              </a:pPr>
              <a:endParaRPr kumimoji="0" lang="zh-CN" altLang="en-US" sz="1270" b="0" i="0" u="none" strike="noStrike" kern="1200" cap="none" spc="0" normalizeH="0" baseline="0" noProof="0">
                <a:ln>
                  <a:noFill/>
                </a:ln>
                <a:solidFill>
                  <a:prstClr val="black"/>
                </a:solidFill>
                <a:effectLst/>
                <a:uLnTx/>
                <a:uFillTx/>
                <a:latin typeface="等线"/>
                <a:ea typeface="微软雅黑" panose="020B0503020204020204" charset="-122"/>
                <a:cs typeface="+mn-cs"/>
              </a:endParaRPr>
            </a:p>
          </p:txBody>
        </p:sp>
        <p:sp>
          <p:nvSpPr>
            <p:cNvPr id="43" name="Oval 15"/>
            <p:cNvSpPr>
              <a:spLocks noChangeArrowheads="1"/>
            </p:cNvSpPr>
            <p:nvPr/>
          </p:nvSpPr>
          <p:spPr bwMode="auto">
            <a:xfrm>
              <a:off x="5105579" y="2147396"/>
              <a:ext cx="1220295" cy="1205151"/>
            </a:xfrm>
            <a:prstGeom prst="ellipse">
              <a:avLst/>
            </a:prstGeom>
            <a:solidFill>
              <a:schemeClr val="accent1"/>
            </a:solidFill>
            <a:ln w="22225">
              <a:noFill/>
            </a:ln>
            <a:effectLst>
              <a:innerShdw blurRad="152400" dist="76200" dir="16200000">
                <a:prstClr val="black">
                  <a:alpha val="30000"/>
                </a:prstClr>
              </a:innerShdw>
            </a:effectLst>
          </p:spPr>
          <p:style>
            <a:lnRef idx="2">
              <a:schemeClr val="accent1">
                <a:shade val="50000"/>
              </a:schemeClr>
            </a:lnRef>
            <a:fillRef idx="1">
              <a:schemeClr val="accent1"/>
            </a:fillRef>
            <a:effectRef idx="0">
              <a:schemeClr val="accent1"/>
            </a:effectRef>
            <a:fontRef idx="minor">
              <a:schemeClr val="lt1"/>
            </a:fontRef>
          </p:style>
          <p:txBody>
            <a:bodyPr lIns="68271" tIns="34136" rIns="68271" bIns="34136" anchor="ctr"/>
            <a:lstStyle/>
            <a:p>
              <a:pPr marL="0" marR="0" lvl="0" indent="0" algn="ctr" defTabSz="685800" rtl="0" eaLnBrk="1" fontAlgn="auto" latinLnBrk="0" hangingPunct="1">
                <a:lnSpc>
                  <a:spcPct val="100000"/>
                </a:lnSpc>
                <a:spcBef>
                  <a:spcPts val="0"/>
                </a:spcBef>
                <a:spcAft>
                  <a:spcPts val="0"/>
                </a:spcAft>
                <a:buClrTx/>
                <a:buSzTx/>
                <a:buFontTx/>
                <a:buNone/>
                <a:defRPr/>
              </a:pPr>
              <a:endParaRPr kumimoji="0" lang="zh-CN" altLang="en-US" sz="1270" b="0" i="0" u="none" strike="noStrike" kern="1200" cap="none" spc="0" normalizeH="0" baseline="0" noProof="0">
                <a:ln>
                  <a:noFill/>
                </a:ln>
                <a:solidFill>
                  <a:prstClr val="white"/>
                </a:solidFill>
                <a:effectLst/>
                <a:uLnTx/>
                <a:uFillTx/>
                <a:latin typeface="等线"/>
                <a:ea typeface="微软雅黑" panose="020B0503020204020204" charset="-122"/>
                <a:cs typeface="+mn-cs"/>
              </a:endParaRPr>
            </a:p>
          </p:txBody>
        </p:sp>
        <p:sp>
          <p:nvSpPr>
            <p:cNvPr id="64541" name="Freeform 5"/>
            <p:cNvSpPr/>
            <p:nvPr/>
          </p:nvSpPr>
          <p:spPr bwMode="auto">
            <a:xfrm>
              <a:off x="5509049" y="2266533"/>
              <a:ext cx="406343" cy="380048"/>
            </a:xfrm>
            <a:custGeom>
              <a:avLst/>
              <a:gdLst>
                <a:gd name="T0" fmla="*/ 10775 w 189"/>
                <a:gd name="T1" fmla="*/ 481783 h 177"/>
                <a:gd name="T2" fmla="*/ 16162 w 189"/>
                <a:gd name="T3" fmla="*/ 364740 h 177"/>
                <a:gd name="T4" fmla="*/ 94281 w 189"/>
                <a:gd name="T5" fmla="*/ 304857 h 177"/>
                <a:gd name="T6" fmla="*/ 177787 w 189"/>
                <a:gd name="T7" fmla="*/ 272194 h 177"/>
                <a:gd name="T8" fmla="*/ 202031 w 189"/>
                <a:gd name="T9" fmla="*/ 255862 h 177"/>
                <a:gd name="T10" fmla="*/ 177787 w 189"/>
                <a:gd name="T11" fmla="*/ 174204 h 177"/>
                <a:gd name="T12" fmla="*/ 167012 w 189"/>
                <a:gd name="T13" fmla="*/ 163316 h 177"/>
                <a:gd name="T14" fmla="*/ 167012 w 189"/>
                <a:gd name="T15" fmla="*/ 114321 h 177"/>
                <a:gd name="T16" fmla="*/ 169706 w 189"/>
                <a:gd name="T17" fmla="*/ 103434 h 177"/>
                <a:gd name="T18" fmla="*/ 196643 w 189"/>
                <a:gd name="T19" fmla="*/ 32663 h 177"/>
                <a:gd name="T20" fmla="*/ 183175 w 189"/>
                <a:gd name="T21" fmla="*/ 13610 h 177"/>
                <a:gd name="T22" fmla="*/ 210112 w 189"/>
                <a:gd name="T23" fmla="*/ 16332 h 177"/>
                <a:gd name="T24" fmla="*/ 215500 w 189"/>
                <a:gd name="T25" fmla="*/ 0 h 177"/>
                <a:gd name="T26" fmla="*/ 228968 w 189"/>
                <a:gd name="T27" fmla="*/ 10888 h 177"/>
                <a:gd name="T28" fmla="*/ 288231 w 189"/>
                <a:gd name="T29" fmla="*/ 8166 h 177"/>
                <a:gd name="T30" fmla="*/ 328637 w 189"/>
                <a:gd name="T31" fmla="*/ 24497 h 177"/>
                <a:gd name="T32" fmla="*/ 358268 w 189"/>
                <a:gd name="T33" fmla="*/ 62605 h 177"/>
                <a:gd name="T34" fmla="*/ 360962 w 189"/>
                <a:gd name="T35" fmla="*/ 119765 h 177"/>
                <a:gd name="T36" fmla="*/ 363656 w 189"/>
                <a:gd name="T37" fmla="*/ 138819 h 177"/>
                <a:gd name="T38" fmla="*/ 350187 w 189"/>
                <a:gd name="T39" fmla="*/ 176926 h 177"/>
                <a:gd name="T40" fmla="*/ 342106 w 189"/>
                <a:gd name="T41" fmla="*/ 182370 h 177"/>
                <a:gd name="T42" fmla="*/ 331331 w 189"/>
                <a:gd name="T43" fmla="*/ 231365 h 177"/>
                <a:gd name="T44" fmla="*/ 339412 w 189"/>
                <a:gd name="T45" fmla="*/ 261306 h 177"/>
                <a:gd name="T46" fmla="*/ 371737 w 189"/>
                <a:gd name="T47" fmla="*/ 291247 h 177"/>
                <a:gd name="T48" fmla="*/ 444468 w 189"/>
                <a:gd name="T49" fmla="*/ 318467 h 177"/>
                <a:gd name="T50" fmla="*/ 487568 w 189"/>
                <a:gd name="T51" fmla="*/ 367462 h 177"/>
                <a:gd name="T52" fmla="*/ 509118 w 189"/>
                <a:gd name="T53" fmla="*/ 481783 h 177"/>
                <a:gd name="T54" fmla="*/ 10775 w 189"/>
                <a:gd name="T55" fmla="*/ 481783 h 177"/>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0" t="0" r="r" b="b"/>
              <a:pathLst>
                <a:path w="189" h="177">
                  <a:moveTo>
                    <a:pt x="4" y="177"/>
                  </a:moveTo>
                  <a:cubicBezTo>
                    <a:pt x="4" y="177"/>
                    <a:pt x="0" y="150"/>
                    <a:pt x="6" y="134"/>
                  </a:cubicBezTo>
                  <a:cubicBezTo>
                    <a:pt x="12" y="118"/>
                    <a:pt x="16" y="115"/>
                    <a:pt x="35" y="112"/>
                  </a:cubicBezTo>
                  <a:cubicBezTo>
                    <a:pt x="53" y="109"/>
                    <a:pt x="64" y="102"/>
                    <a:pt x="66" y="100"/>
                  </a:cubicBezTo>
                  <a:cubicBezTo>
                    <a:pt x="69" y="97"/>
                    <a:pt x="73" y="95"/>
                    <a:pt x="75" y="94"/>
                  </a:cubicBezTo>
                  <a:cubicBezTo>
                    <a:pt x="75" y="94"/>
                    <a:pt x="75" y="75"/>
                    <a:pt x="66" y="64"/>
                  </a:cubicBezTo>
                  <a:cubicBezTo>
                    <a:pt x="66" y="64"/>
                    <a:pt x="62" y="63"/>
                    <a:pt x="62" y="60"/>
                  </a:cubicBezTo>
                  <a:cubicBezTo>
                    <a:pt x="61" y="58"/>
                    <a:pt x="59" y="47"/>
                    <a:pt x="62" y="42"/>
                  </a:cubicBezTo>
                  <a:cubicBezTo>
                    <a:pt x="62" y="42"/>
                    <a:pt x="63" y="40"/>
                    <a:pt x="63" y="38"/>
                  </a:cubicBezTo>
                  <a:cubicBezTo>
                    <a:pt x="63" y="37"/>
                    <a:pt x="61" y="23"/>
                    <a:pt x="73" y="12"/>
                  </a:cubicBezTo>
                  <a:cubicBezTo>
                    <a:pt x="73" y="12"/>
                    <a:pt x="77" y="6"/>
                    <a:pt x="68" y="5"/>
                  </a:cubicBezTo>
                  <a:cubicBezTo>
                    <a:pt x="68" y="5"/>
                    <a:pt x="72" y="3"/>
                    <a:pt x="78" y="6"/>
                  </a:cubicBezTo>
                  <a:cubicBezTo>
                    <a:pt x="78" y="6"/>
                    <a:pt x="76" y="2"/>
                    <a:pt x="80" y="0"/>
                  </a:cubicBezTo>
                  <a:cubicBezTo>
                    <a:pt x="80" y="0"/>
                    <a:pt x="78" y="6"/>
                    <a:pt x="85" y="4"/>
                  </a:cubicBezTo>
                  <a:cubicBezTo>
                    <a:pt x="91" y="2"/>
                    <a:pt x="100" y="1"/>
                    <a:pt x="107" y="3"/>
                  </a:cubicBezTo>
                  <a:cubicBezTo>
                    <a:pt x="113" y="5"/>
                    <a:pt x="114" y="8"/>
                    <a:pt x="122" y="9"/>
                  </a:cubicBezTo>
                  <a:cubicBezTo>
                    <a:pt x="130" y="9"/>
                    <a:pt x="133" y="19"/>
                    <a:pt x="133" y="23"/>
                  </a:cubicBezTo>
                  <a:cubicBezTo>
                    <a:pt x="133" y="27"/>
                    <a:pt x="133" y="42"/>
                    <a:pt x="134" y="44"/>
                  </a:cubicBezTo>
                  <a:cubicBezTo>
                    <a:pt x="135" y="46"/>
                    <a:pt x="136" y="48"/>
                    <a:pt x="135" y="51"/>
                  </a:cubicBezTo>
                  <a:cubicBezTo>
                    <a:pt x="135" y="55"/>
                    <a:pt x="132" y="64"/>
                    <a:pt x="130" y="65"/>
                  </a:cubicBezTo>
                  <a:cubicBezTo>
                    <a:pt x="129" y="65"/>
                    <a:pt x="127" y="66"/>
                    <a:pt x="127" y="67"/>
                  </a:cubicBezTo>
                  <a:cubicBezTo>
                    <a:pt x="127" y="67"/>
                    <a:pt x="122" y="80"/>
                    <a:pt x="123" y="85"/>
                  </a:cubicBezTo>
                  <a:cubicBezTo>
                    <a:pt x="123" y="90"/>
                    <a:pt x="123" y="95"/>
                    <a:pt x="126" y="96"/>
                  </a:cubicBezTo>
                  <a:cubicBezTo>
                    <a:pt x="130" y="97"/>
                    <a:pt x="135" y="104"/>
                    <a:pt x="138" y="107"/>
                  </a:cubicBezTo>
                  <a:cubicBezTo>
                    <a:pt x="140" y="110"/>
                    <a:pt x="158" y="113"/>
                    <a:pt x="165" y="117"/>
                  </a:cubicBezTo>
                  <a:cubicBezTo>
                    <a:pt x="173" y="121"/>
                    <a:pt x="176" y="120"/>
                    <a:pt x="181" y="135"/>
                  </a:cubicBezTo>
                  <a:cubicBezTo>
                    <a:pt x="185" y="150"/>
                    <a:pt x="189" y="166"/>
                    <a:pt x="189" y="177"/>
                  </a:cubicBezTo>
                  <a:lnTo>
                    <a:pt x="4" y="177"/>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lIns="68271" tIns="34136" rIns="68271" bIns="34136"/>
            <a:lstStyle/>
            <a:p>
              <a:pPr marL="0" marR="0" lvl="0" indent="0" algn="l" defTabSz="685800" rtl="0" eaLnBrk="1" fontAlgn="auto" latinLnBrk="0" hangingPunct="1">
                <a:lnSpc>
                  <a:spcPct val="100000"/>
                </a:lnSpc>
                <a:spcBef>
                  <a:spcPts val="0"/>
                </a:spcBef>
                <a:spcAft>
                  <a:spcPts val="0"/>
                </a:spcAft>
                <a:buClrTx/>
                <a:buSzTx/>
                <a:buFontTx/>
                <a:buNone/>
                <a:defRPr/>
              </a:pPr>
              <a:endParaRPr kumimoji="0" lang="zh-CN" altLang="en-US" sz="1270" b="0" i="0" u="none" strike="noStrike" kern="1200" cap="none" spc="0" normalizeH="0" baseline="0" noProof="0">
                <a:ln>
                  <a:noFill/>
                </a:ln>
                <a:solidFill>
                  <a:prstClr val="black"/>
                </a:solidFill>
                <a:effectLst/>
                <a:uLnTx/>
                <a:uFillTx/>
                <a:latin typeface="等线"/>
                <a:ea typeface="微软雅黑" panose="020B0503020204020204" charset="-122"/>
                <a:cs typeface="+mn-cs"/>
              </a:endParaRPr>
            </a:p>
          </p:txBody>
        </p:sp>
        <p:sp>
          <p:nvSpPr>
            <p:cNvPr id="64545" name="文本框 67"/>
            <p:cNvSpPr txBox="1">
              <a:spLocks noChangeArrowheads="1"/>
            </p:cNvSpPr>
            <p:nvPr/>
          </p:nvSpPr>
          <p:spPr bwMode="auto">
            <a:xfrm>
              <a:off x="5305159" y="2719091"/>
              <a:ext cx="808804" cy="2720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68271" tIns="34136" rIns="68271" bIns="34136">
              <a:spAutoFit/>
            </a:bodyPr>
            <a:lstStyle>
              <a:lvl1pPr>
                <a:defRPr>
                  <a:solidFill>
                    <a:schemeClr val="tx1"/>
                  </a:solidFill>
                  <a:latin typeface="Calibri" panose="020F0502020204030204" pitchFamily="34" charset="0"/>
                  <a:ea typeface="微软雅黑" panose="020B0503020204020204" charset="-122"/>
                </a:defRPr>
              </a:lvl1pPr>
              <a:lvl2pPr marL="742950" indent="-285750">
                <a:defRPr>
                  <a:solidFill>
                    <a:schemeClr val="tx1"/>
                  </a:solidFill>
                  <a:latin typeface="Calibri" panose="020F0502020204030204" pitchFamily="34" charset="0"/>
                  <a:ea typeface="微软雅黑" panose="020B0503020204020204" charset="-122"/>
                </a:defRPr>
              </a:lvl2pPr>
              <a:lvl3pPr marL="1143000" indent="-228600">
                <a:defRPr>
                  <a:solidFill>
                    <a:schemeClr val="tx1"/>
                  </a:solidFill>
                  <a:latin typeface="Calibri" panose="020F0502020204030204" pitchFamily="34" charset="0"/>
                  <a:ea typeface="微软雅黑" panose="020B0503020204020204" charset="-122"/>
                </a:defRPr>
              </a:lvl3pPr>
              <a:lvl4pPr marL="1600200" indent="-228600">
                <a:defRPr>
                  <a:solidFill>
                    <a:schemeClr val="tx1"/>
                  </a:solidFill>
                  <a:latin typeface="Calibri" panose="020F0502020204030204" pitchFamily="34" charset="0"/>
                  <a:ea typeface="微软雅黑" panose="020B0503020204020204" charset="-122"/>
                </a:defRPr>
              </a:lvl4pPr>
              <a:lvl5pPr marL="2057400" indent="-228600">
                <a:defRPr>
                  <a:solidFill>
                    <a:schemeClr val="tx1"/>
                  </a:solidFill>
                  <a:latin typeface="Calibri" panose="020F0502020204030204" pitchFamily="34" charset="0"/>
                  <a:ea typeface="微软雅黑" panose="020B0503020204020204" charset="-122"/>
                </a:defRPr>
              </a:lvl5pPr>
              <a:lvl6pPr marL="2514600" indent="-228600" fontAlgn="base">
                <a:spcBef>
                  <a:spcPct val="0"/>
                </a:spcBef>
                <a:spcAft>
                  <a:spcPct val="0"/>
                </a:spcAft>
                <a:defRPr>
                  <a:solidFill>
                    <a:schemeClr val="tx1"/>
                  </a:solidFill>
                  <a:latin typeface="Calibri" panose="020F0502020204030204" pitchFamily="34" charset="0"/>
                  <a:ea typeface="微软雅黑" panose="020B0503020204020204" charset="-122"/>
                </a:defRPr>
              </a:lvl6pPr>
              <a:lvl7pPr marL="2971800" indent="-228600" fontAlgn="base">
                <a:spcBef>
                  <a:spcPct val="0"/>
                </a:spcBef>
                <a:spcAft>
                  <a:spcPct val="0"/>
                </a:spcAft>
                <a:defRPr>
                  <a:solidFill>
                    <a:schemeClr val="tx1"/>
                  </a:solidFill>
                  <a:latin typeface="Calibri" panose="020F0502020204030204" pitchFamily="34" charset="0"/>
                  <a:ea typeface="微软雅黑" panose="020B0503020204020204" charset="-122"/>
                </a:defRPr>
              </a:lvl7pPr>
              <a:lvl8pPr marL="3429000" indent="-228600" fontAlgn="base">
                <a:spcBef>
                  <a:spcPct val="0"/>
                </a:spcBef>
                <a:spcAft>
                  <a:spcPct val="0"/>
                </a:spcAft>
                <a:defRPr>
                  <a:solidFill>
                    <a:schemeClr val="tx1"/>
                  </a:solidFill>
                  <a:latin typeface="Calibri" panose="020F0502020204030204" pitchFamily="34" charset="0"/>
                  <a:ea typeface="微软雅黑" panose="020B0503020204020204" charset="-122"/>
                </a:defRPr>
              </a:lvl8pPr>
              <a:lvl9pPr marL="3886200" indent="-228600" fontAlgn="base">
                <a:spcBef>
                  <a:spcPct val="0"/>
                </a:spcBef>
                <a:spcAft>
                  <a:spcPct val="0"/>
                </a:spcAft>
                <a:defRPr>
                  <a:solidFill>
                    <a:schemeClr val="tx1"/>
                  </a:solidFill>
                  <a:latin typeface="Calibri" panose="020F0502020204030204" pitchFamily="34" charset="0"/>
                  <a:ea typeface="微软雅黑" panose="020B0503020204020204" charset="-122"/>
                </a:defRPr>
              </a:lvl9pPr>
            </a:lstStyle>
            <a:p>
              <a:pPr marL="0" marR="0" lvl="0" indent="0" algn="ctr" defTabSz="685800" rtl="0" eaLnBrk="1" fontAlgn="auto" latinLnBrk="0" hangingPunct="1">
                <a:lnSpc>
                  <a:spcPct val="100000"/>
                </a:lnSpc>
                <a:spcBef>
                  <a:spcPts val="0"/>
                </a:spcBef>
                <a:spcAft>
                  <a:spcPts val="0"/>
                </a:spcAft>
                <a:buClrTx/>
                <a:buSzTx/>
                <a:buFontTx/>
                <a:buNone/>
                <a:defRPr/>
              </a:pPr>
              <a:r>
                <a:rPr kumimoji="0" lang="zh-CN" altLang="en-US" sz="1225" b="0" i="0" u="none" strike="noStrike" kern="1200" cap="none" spc="0" normalizeH="0" baseline="0" noProof="0">
                  <a:ln>
                    <a:noFill/>
                  </a:ln>
                  <a:solidFill>
                    <a:prstClr val="white"/>
                  </a:solidFill>
                  <a:effectLst/>
                  <a:uLnTx/>
                  <a:uFillTx/>
                  <a:latin typeface="Tahoma" panose="020B0604030504040204" pitchFamily="34" charset="0"/>
                  <a:ea typeface="微软雅黑" panose="020B0503020204020204" charset="-122"/>
                  <a:cs typeface="Tahoma" panose="020B0604030504040204" pitchFamily="34" charset="0"/>
                </a:rPr>
                <a:t>显示代码</a:t>
              </a:r>
            </a:p>
          </p:txBody>
        </p:sp>
      </p:grpSp>
      <p:grpSp>
        <p:nvGrpSpPr>
          <p:cNvPr id="3" name="组合 2"/>
          <p:cNvGrpSpPr/>
          <p:nvPr/>
        </p:nvGrpSpPr>
        <p:grpSpPr>
          <a:xfrm>
            <a:off x="6015359" y="599501"/>
            <a:ext cx="1404938" cy="1824918"/>
            <a:chOff x="6395496" y="603452"/>
            <a:chExt cx="1493722" cy="1940243"/>
          </a:xfrm>
        </p:grpSpPr>
        <p:sp>
          <p:nvSpPr>
            <p:cNvPr id="40" name="Freeform 13"/>
            <p:cNvSpPr/>
            <p:nvPr/>
          </p:nvSpPr>
          <p:spPr bwMode="auto">
            <a:xfrm>
              <a:off x="6395496" y="603452"/>
              <a:ext cx="1493722" cy="1940243"/>
            </a:xfrm>
            <a:custGeom>
              <a:avLst/>
              <a:gdLst>
                <a:gd name="T0" fmla="*/ 1156 w 1156"/>
                <a:gd name="T1" fmla="*/ 597 h 1521"/>
                <a:gd name="T2" fmla="*/ 1156 w 1156"/>
                <a:gd name="T3" fmla="*/ 578 h 1521"/>
                <a:gd name="T4" fmla="*/ 1156 w 1156"/>
                <a:gd name="T5" fmla="*/ 565 h 1521"/>
                <a:gd name="T6" fmla="*/ 1156 w 1156"/>
                <a:gd name="T7" fmla="*/ 552 h 1521"/>
                <a:gd name="T8" fmla="*/ 578 w 1156"/>
                <a:gd name="T9" fmla="*/ 0 h 1521"/>
                <a:gd name="T10" fmla="*/ 0 w 1156"/>
                <a:gd name="T11" fmla="*/ 552 h 1521"/>
                <a:gd name="T12" fmla="*/ 0 w 1156"/>
                <a:gd name="T13" fmla="*/ 565 h 1521"/>
                <a:gd name="T14" fmla="*/ 0 w 1156"/>
                <a:gd name="T15" fmla="*/ 578 h 1521"/>
                <a:gd name="T16" fmla="*/ 0 w 1156"/>
                <a:gd name="T17" fmla="*/ 597 h 1521"/>
                <a:gd name="T18" fmla="*/ 578 w 1156"/>
                <a:gd name="T19" fmla="*/ 1521 h 1521"/>
                <a:gd name="T20" fmla="*/ 1156 w 1156"/>
                <a:gd name="T21" fmla="*/ 597 h 15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156" h="1521">
                  <a:moveTo>
                    <a:pt x="1156" y="597"/>
                  </a:moveTo>
                  <a:cubicBezTo>
                    <a:pt x="1156" y="591"/>
                    <a:pt x="1156" y="585"/>
                    <a:pt x="1156" y="578"/>
                  </a:cubicBezTo>
                  <a:cubicBezTo>
                    <a:pt x="1156" y="574"/>
                    <a:pt x="1156" y="569"/>
                    <a:pt x="1156" y="565"/>
                  </a:cubicBezTo>
                  <a:cubicBezTo>
                    <a:pt x="1156" y="560"/>
                    <a:pt x="1156" y="556"/>
                    <a:pt x="1156" y="552"/>
                  </a:cubicBezTo>
                  <a:cubicBezTo>
                    <a:pt x="1142" y="245"/>
                    <a:pt x="889" y="0"/>
                    <a:pt x="578" y="0"/>
                  </a:cubicBezTo>
                  <a:cubicBezTo>
                    <a:pt x="267" y="0"/>
                    <a:pt x="14" y="245"/>
                    <a:pt x="0" y="552"/>
                  </a:cubicBezTo>
                  <a:cubicBezTo>
                    <a:pt x="0" y="556"/>
                    <a:pt x="0" y="560"/>
                    <a:pt x="0" y="565"/>
                  </a:cubicBezTo>
                  <a:cubicBezTo>
                    <a:pt x="0" y="569"/>
                    <a:pt x="0" y="574"/>
                    <a:pt x="0" y="578"/>
                  </a:cubicBezTo>
                  <a:cubicBezTo>
                    <a:pt x="0" y="585"/>
                    <a:pt x="0" y="591"/>
                    <a:pt x="0" y="597"/>
                  </a:cubicBezTo>
                  <a:cubicBezTo>
                    <a:pt x="12" y="1165"/>
                    <a:pt x="578" y="1521"/>
                    <a:pt x="578" y="1521"/>
                  </a:cubicBezTo>
                  <a:cubicBezTo>
                    <a:pt x="578" y="1521"/>
                    <a:pt x="1144" y="1165"/>
                    <a:pt x="1156" y="597"/>
                  </a:cubicBezTo>
                  <a:close/>
                </a:path>
              </a:pathLst>
            </a:custGeom>
            <a:gradFill>
              <a:gsLst>
                <a:gs pos="0">
                  <a:srgbClr val="DDDDDD"/>
                </a:gs>
                <a:gs pos="100000">
                  <a:schemeClr val="bg1"/>
                </a:gs>
              </a:gsLst>
              <a:lin ang="5400000" scaled="1"/>
            </a:gradFill>
            <a:ln w="28575" cap="flat">
              <a:gradFill>
                <a:gsLst>
                  <a:gs pos="0">
                    <a:schemeClr val="bg1"/>
                  </a:gs>
                  <a:gs pos="100000">
                    <a:srgbClr val="DDDDDD"/>
                  </a:gs>
                </a:gsLst>
                <a:lin ang="5400000" scaled="1"/>
              </a:gradFill>
              <a:prstDash val="solid"/>
              <a:miter lim="800000"/>
            </a:ln>
            <a:effectLst>
              <a:outerShdw blurRad="228600" dist="228600" dir="5400000" algn="t" rotWithShape="0">
                <a:schemeClr val="tx1">
                  <a:lumMod val="85000"/>
                  <a:lumOff val="15000"/>
                  <a:alpha val="28000"/>
                </a:schemeClr>
              </a:outerShdw>
            </a:effectLst>
          </p:spPr>
          <p:txBody>
            <a:bodyPr lIns="68271" tIns="34136" rIns="68271" bIns="34136"/>
            <a:lstStyle/>
            <a:p>
              <a:pPr marL="0" marR="0" lvl="0" indent="0" algn="l" defTabSz="685800" rtl="0" eaLnBrk="1" fontAlgn="auto" latinLnBrk="0" hangingPunct="1">
                <a:lnSpc>
                  <a:spcPct val="100000"/>
                </a:lnSpc>
                <a:spcBef>
                  <a:spcPts val="0"/>
                </a:spcBef>
                <a:spcAft>
                  <a:spcPts val="0"/>
                </a:spcAft>
                <a:buClrTx/>
                <a:buSzTx/>
                <a:buFontTx/>
                <a:buNone/>
                <a:defRPr/>
              </a:pPr>
              <a:endParaRPr kumimoji="0" lang="zh-CN" altLang="en-US" sz="1270" b="0" i="0" u="none" strike="noStrike" kern="1200" cap="none" spc="0" normalizeH="0" baseline="0" noProof="0">
                <a:ln>
                  <a:noFill/>
                </a:ln>
                <a:solidFill>
                  <a:prstClr val="black"/>
                </a:solidFill>
                <a:effectLst/>
                <a:uLnTx/>
                <a:uFillTx/>
                <a:latin typeface="等线"/>
                <a:ea typeface="微软雅黑" panose="020B0503020204020204" charset="-122"/>
                <a:cs typeface="+mn-cs"/>
              </a:endParaRPr>
            </a:p>
          </p:txBody>
        </p:sp>
        <p:sp>
          <p:nvSpPr>
            <p:cNvPr id="42" name="Oval 9"/>
            <p:cNvSpPr>
              <a:spLocks noChangeArrowheads="1"/>
            </p:cNvSpPr>
            <p:nvPr/>
          </p:nvSpPr>
          <p:spPr bwMode="auto">
            <a:xfrm>
              <a:off x="6532210" y="738469"/>
              <a:ext cx="1220295" cy="1205151"/>
            </a:xfrm>
            <a:prstGeom prst="ellipse">
              <a:avLst/>
            </a:prstGeom>
            <a:solidFill>
              <a:schemeClr val="accent3"/>
            </a:solidFill>
            <a:ln w="22225">
              <a:noFill/>
            </a:ln>
            <a:effectLst>
              <a:innerShdw blurRad="152400" dist="76200" dir="16200000">
                <a:prstClr val="black">
                  <a:alpha val="30000"/>
                </a:prstClr>
              </a:innerShdw>
            </a:effectLst>
          </p:spPr>
          <p:style>
            <a:lnRef idx="2">
              <a:schemeClr val="accent1">
                <a:shade val="50000"/>
              </a:schemeClr>
            </a:lnRef>
            <a:fillRef idx="1">
              <a:schemeClr val="accent1"/>
            </a:fillRef>
            <a:effectRef idx="0">
              <a:schemeClr val="accent1"/>
            </a:effectRef>
            <a:fontRef idx="minor">
              <a:schemeClr val="lt1"/>
            </a:fontRef>
          </p:style>
          <p:txBody>
            <a:bodyPr lIns="68271" tIns="34136" rIns="68271" bIns="34136" anchor="ctr"/>
            <a:lstStyle/>
            <a:p>
              <a:pPr marL="0" marR="0" lvl="0" indent="0" algn="ctr" defTabSz="685800" rtl="0" eaLnBrk="1" fontAlgn="auto" latinLnBrk="0" hangingPunct="1">
                <a:lnSpc>
                  <a:spcPct val="100000"/>
                </a:lnSpc>
                <a:spcBef>
                  <a:spcPts val="0"/>
                </a:spcBef>
                <a:spcAft>
                  <a:spcPts val="0"/>
                </a:spcAft>
                <a:buClrTx/>
                <a:buSzTx/>
                <a:buFontTx/>
                <a:buNone/>
                <a:defRPr/>
              </a:pPr>
              <a:endParaRPr kumimoji="0" lang="zh-CN" altLang="en-US" sz="1270" b="0" i="0" u="none" strike="noStrike" kern="1200" cap="none" spc="0" normalizeH="0" baseline="0" noProof="0">
                <a:ln>
                  <a:noFill/>
                </a:ln>
                <a:solidFill>
                  <a:prstClr val="white"/>
                </a:solidFill>
                <a:effectLst/>
                <a:uLnTx/>
                <a:uFillTx/>
                <a:latin typeface="等线"/>
                <a:ea typeface="微软雅黑" panose="020B0503020204020204" charset="-122"/>
                <a:cs typeface="+mn-cs"/>
              </a:endParaRPr>
            </a:p>
          </p:txBody>
        </p:sp>
        <p:grpSp>
          <p:nvGrpSpPr>
            <p:cNvPr id="64543" name="组合 62"/>
            <p:cNvGrpSpPr/>
            <p:nvPr/>
          </p:nvGrpSpPr>
          <p:grpSpPr bwMode="auto">
            <a:xfrm>
              <a:off x="7031886" y="875109"/>
              <a:ext cx="243046" cy="396300"/>
              <a:chOff x="4546601" y="279400"/>
              <a:chExt cx="500063" cy="823913"/>
            </a:xfrm>
          </p:grpSpPr>
          <p:sp>
            <p:nvSpPr>
              <p:cNvPr id="64549" name="Freeform 8"/>
              <p:cNvSpPr/>
              <p:nvPr/>
            </p:nvSpPr>
            <p:spPr bwMode="auto">
              <a:xfrm>
                <a:off x="4735513" y="1069975"/>
                <a:ext cx="130175" cy="33338"/>
              </a:xfrm>
              <a:custGeom>
                <a:avLst/>
                <a:gdLst>
                  <a:gd name="T0" fmla="*/ 130175 w 35"/>
                  <a:gd name="T1" fmla="*/ 14817 h 9"/>
                  <a:gd name="T2" fmla="*/ 111579 w 35"/>
                  <a:gd name="T3" fmla="*/ 33338 h 9"/>
                  <a:gd name="T4" fmla="*/ 18596 w 35"/>
                  <a:gd name="T5" fmla="*/ 33338 h 9"/>
                  <a:gd name="T6" fmla="*/ 0 w 35"/>
                  <a:gd name="T7" fmla="*/ 14817 h 9"/>
                  <a:gd name="T8" fmla="*/ 0 w 35"/>
                  <a:gd name="T9" fmla="*/ 14817 h 9"/>
                  <a:gd name="T10" fmla="*/ 18596 w 35"/>
                  <a:gd name="T11" fmla="*/ 0 h 9"/>
                  <a:gd name="T12" fmla="*/ 111579 w 35"/>
                  <a:gd name="T13" fmla="*/ 0 h 9"/>
                  <a:gd name="T14" fmla="*/ 130175 w 35"/>
                  <a:gd name="T15" fmla="*/ 14817 h 9"/>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35" h="9">
                    <a:moveTo>
                      <a:pt x="35" y="4"/>
                    </a:moveTo>
                    <a:cubicBezTo>
                      <a:pt x="35" y="7"/>
                      <a:pt x="32" y="9"/>
                      <a:pt x="30" y="9"/>
                    </a:cubicBezTo>
                    <a:cubicBezTo>
                      <a:pt x="5" y="9"/>
                      <a:pt x="5" y="9"/>
                      <a:pt x="5" y="9"/>
                    </a:cubicBezTo>
                    <a:cubicBezTo>
                      <a:pt x="2" y="9"/>
                      <a:pt x="0" y="7"/>
                      <a:pt x="0" y="4"/>
                    </a:cubicBezTo>
                    <a:cubicBezTo>
                      <a:pt x="0" y="4"/>
                      <a:pt x="0" y="4"/>
                      <a:pt x="0" y="4"/>
                    </a:cubicBezTo>
                    <a:cubicBezTo>
                      <a:pt x="0" y="2"/>
                      <a:pt x="2" y="0"/>
                      <a:pt x="5" y="0"/>
                    </a:cubicBezTo>
                    <a:cubicBezTo>
                      <a:pt x="30" y="0"/>
                      <a:pt x="30" y="0"/>
                      <a:pt x="30" y="0"/>
                    </a:cubicBezTo>
                    <a:cubicBezTo>
                      <a:pt x="32" y="0"/>
                      <a:pt x="35" y="2"/>
                      <a:pt x="35" y="4"/>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685800" rtl="0" eaLnBrk="1" fontAlgn="auto" latinLnBrk="0" hangingPunct="1">
                  <a:lnSpc>
                    <a:spcPct val="100000"/>
                  </a:lnSpc>
                  <a:spcBef>
                    <a:spcPts val="0"/>
                  </a:spcBef>
                  <a:spcAft>
                    <a:spcPts val="0"/>
                  </a:spcAft>
                  <a:buClrTx/>
                  <a:buSzTx/>
                  <a:buFontTx/>
                  <a:buNone/>
                  <a:defRPr/>
                </a:pPr>
                <a:endParaRPr kumimoji="0" lang="zh-CN" altLang="en-US" sz="1270" b="0" i="0" u="none" strike="noStrike" kern="1200" cap="none" spc="0" normalizeH="0" baseline="0" noProof="0">
                  <a:ln>
                    <a:noFill/>
                  </a:ln>
                  <a:solidFill>
                    <a:prstClr val="black"/>
                  </a:solidFill>
                  <a:effectLst/>
                  <a:uLnTx/>
                  <a:uFillTx/>
                  <a:latin typeface="等线"/>
                  <a:ea typeface="微软雅黑" panose="020B0503020204020204" charset="-122"/>
                  <a:cs typeface="+mn-cs"/>
                </a:endParaRPr>
              </a:p>
            </p:txBody>
          </p:sp>
          <p:sp>
            <p:nvSpPr>
              <p:cNvPr id="64550" name="Freeform 9"/>
              <p:cNvSpPr/>
              <p:nvPr/>
            </p:nvSpPr>
            <p:spPr bwMode="auto">
              <a:xfrm>
                <a:off x="4700588" y="1054100"/>
                <a:ext cx="195263" cy="30163"/>
              </a:xfrm>
              <a:custGeom>
                <a:avLst/>
                <a:gdLst>
                  <a:gd name="T0" fmla="*/ 26285 w 52"/>
                  <a:gd name="T1" fmla="*/ 30163 h 8"/>
                  <a:gd name="T2" fmla="*/ 168978 w 52"/>
                  <a:gd name="T3" fmla="*/ 30163 h 8"/>
                  <a:gd name="T4" fmla="*/ 180243 w 52"/>
                  <a:gd name="T5" fmla="*/ 18852 h 8"/>
                  <a:gd name="T6" fmla="*/ 195263 w 52"/>
                  <a:gd name="T7" fmla="*/ 0 h 8"/>
                  <a:gd name="T8" fmla="*/ 0 w 52"/>
                  <a:gd name="T9" fmla="*/ 0 h 8"/>
                  <a:gd name="T10" fmla="*/ 3755 w 52"/>
                  <a:gd name="T11" fmla="*/ 3770 h 8"/>
                  <a:gd name="T12" fmla="*/ 26285 w 52"/>
                  <a:gd name="T13" fmla="*/ 30163 h 8"/>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52" h="8">
                    <a:moveTo>
                      <a:pt x="7" y="8"/>
                    </a:moveTo>
                    <a:cubicBezTo>
                      <a:pt x="45" y="8"/>
                      <a:pt x="45" y="8"/>
                      <a:pt x="45" y="8"/>
                    </a:cubicBezTo>
                    <a:cubicBezTo>
                      <a:pt x="46" y="7"/>
                      <a:pt x="46" y="7"/>
                      <a:pt x="48" y="5"/>
                    </a:cubicBezTo>
                    <a:cubicBezTo>
                      <a:pt x="50" y="3"/>
                      <a:pt x="51" y="1"/>
                      <a:pt x="52" y="0"/>
                    </a:cubicBezTo>
                    <a:cubicBezTo>
                      <a:pt x="0" y="0"/>
                      <a:pt x="0" y="0"/>
                      <a:pt x="0" y="0"/>
                    </a:cubicBezTo>
                    <a:cubicBezTo>
                      <a:pt x="0" y="1"/>
                      <a:pt x="0" y="1"/>
                      <a:pt x="1" y="1"/>
                    </a:cubicBezTo>
                    <a:cubicBezTo>
                      <a:pt x="1" y="2"/>
                      <a:pt x="6" y="7"/>
                      <a:pt x="7" y="8"/>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685800" rtl="0" eaLnBrk="1" fontAlgn="auto" latinLnBrk="0" hangingPunct="1">
                  <a:lnSpc>
                    <a:spcPct val="100000"/>
                  </a:lnSpc>
                  <a:spcBef>
                    <a:spcPts val="0"/>
                  </a:spcBef>
                  <a:spcAft>
                    <a:spcPts val="0"/>
                  </a:spcAft>
                  <a:buClrTx/>
                  <a:buSzTx/>
                  <a:buFontTx/>
                  <a:buNone/>
                  <a:defRPr/>
                </a:pPr>
                <a:endParaRPr kumimoji="0" lang="zh-CN" altLang="en-US" sz="1270" b="0" i="0" u="none" strike="noStrike" kern="1200" cap="none" spc="0" normalizeH="0" baseline="0" noProof="0">
                  <a:ln>
                    <a:noFill/>
                  </a:ln>
                  <a:solidFill>
                    <a:prstClr val="black"/>
                  </a:solidFill>
                  <a:effectLst/>
                  <a:uLnTx/>
                  <a:uFillTx/>
                  <a:latin typeface="等线"/>
                  <a:ea typeface="微软雅黑" panose="020B0503020204020204" charset="-122"/>
                  <a:cs typeface="+mn-cs"/>
                </a:endParaRPr>
              </a:p>
            </p:txBody>
          </p:sp>
          <p:sp>
            <p:nvSpPr>
              <p:cNvPr id="64551" name="Freeform 10"/>
              <p:cNvSpPr/>
              <p:nvPr/>
            </p:nvSpPr>
            <p:spPr bwMode="auto">
              <a:xfrm>
                <a:off x="4697413" y="958850"/>
                <a:ext cx="206375" cy="19050"/>
              </a:xfrm>
              <a:custGeom>
                <a:avLst/>
                <a:gdLst>
                  <a:gd name="T0" fmla="*/ 206375 w 55"/>
                  <a:gd name="T1" fmla="*/ 11430 h 5"/>
                  <a:gd name="T2" fmla="*/ 198870 w 55"/>
                  <a:gd name="T3" fmla="*/ 19050 h 5"/>
                  <a:gd name="T4" fmla="*/ 7505 w 55"/>
                  <a:gd name="T5" fmla="*/ 19050 h 5"/>
                  <a:gd name="T6" fmla="*/ 0 w 55"/>
                  <a:gd name="T7" fmla="*/ 11430 h 5"/>
                  <a:gd name="T8" fmla="*/ 0 w 55"/>
                  <a:gd name="T9" fmla="*/ 11430 h 5"/>
                  <a:gd name="T10" fmla="*/ 7505 w 55"/>
                  <a:gd name="T11" fmla="*/ 0 h 5"/>
                  <a:gd name="T12" fmla="*/ 198870 w 55"/>
                  <a:gd name="T13" fmla="*/ 0 h 5"/>
                  <a:gd name="T14" fmla="*/ 206375 w 55"/>
                  <a:gd name="T15" fmla="*/ 11430 h 5"/>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55" h="5">
                    <a:moveTo>
                      <a:pt x="55" y="3"/>
                    </a:moveTo>
                    <a:cubicBezTo>
                      <a:pt x="55" y="4"/>
                      <a:pt x="54" y="5"/>
                      <a:pt x="53" y="5"/>
                    </a:cubicBezTo>
                    <a:cubicBezTo>
                      <a:pt x="2" y="5"/>
                      <a:pt x="2" y="5"/>
                      <a:pt x="2" y="5"/>
                    </a:cubicBezTo>
                    <a:cubicBezTo>
                      <a:pt x="1" y="5"/>
                      <a:pt x="0" y="4"/>
                      <a:pt x="0" y="3"/>
                    </a:cubicBezTo>
                    <a:cubicBezTo>
                      <a:pt x="0" y="3"/>
                      <a:pt x="0" y="3"/>
                      <a:pt x="0" y="3"/>
                    </a:cubicBezTo>
                    <a:cubicBezTo>
                      <a:pt x="0" y="1"/>
                      <a:pt x="1" y="0"/>
                      <a:pt x="2" y="0"/>
                    </a:cubicBezTo>
                    <a:cubicBezTo>
                      <a:pt x="53" y="0"/>
                      <a:pt x="53" y="0"/>
                      <a:pt x="53" y="0"/>
                    </a:cubicBezTo>
                    <a:cubicBezTo>
                      <a:pt x="54" y="0"/>
                      <a:pt x="55" y="1"/>
                      <a:pt x="55" y="3"/>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685800" rtl="0" eaLnBrk="1" fontAlgn="auto" latinLnBrk="0" hangingPunct="1">
                  <a:lnSpc>
                    <a:spcPct val="100000"/>
                  </a:lnSpc>
                  <a:spcBef>
                    <a:spcPts val="0"/>
                  </a:spcBef>
                  <a:spcAft>
                    <a:spcPts val="0"/>
                  </a:spcAft>
                  <a:buClrTx/>
                  <a:buSzTx/>
                  <a:buFontTx/>
                  <a:buNone/>
                  <a:defRPr/>
                </a:pPr>
                <a:endParaRPr kumimoji="0" lang="zh-CN" altLang="en-US" sz="1270" b="0" i="0" u="none" strike="noStrike" kern="1200" cap="none" spc="0" normalizeH="0" baseline="0" noProof="0">
                  <a:ln>
                    <a:noFill/>
                  </a:ln>
                  <a:solidFill>
                    <a:prstClr val="black"/>
                  </a:solidFill>
                  <a:effectLst/>
                  <a:uLnTx/>
                  <a:uFillTx/>
                  <a:latin typeface="等线"/>
                  <a:ea typeface="微软雅黑" panose="020B0503020204020204" charset="-122"/>
                  <a:cs typeface="+mn-cs"/>
                </a:endParaRPr>
              </a:p>
            </p:txBody>
          </p:sp>
          <p:sp>
            <p:nvSpPr>
              <p:cNvPr id="64552" name="Freeform 11"/>
              <p:cNvSpPr/>
              <p:nvPr/>
            </p:nvSpPr>
            <p:spPr bwMode="auto">
              <a:xfrm>
                <a:off x="4697413" y="989013"/>
                <a:ext cx="206375" cy="19050"/>
              </a:xfrm>
              <a:custGeom>
                <a:avLst/>
                <a:gdLst>
                  <a:gd name="T0" fmla="*/ 206375 w 55"/>
                  <a:gd name="T1" fmla="*/ 7620 h 5"/>
                  <a:gd name="T2" fmla="*/ 198870 w 55"/>
                  <a:gd name="T3" fmla="*/ 19050 h 5"/>
                  <a:gd name="T4" fmla="*/ 7505 w 55"/>
                  <a:gd name="T5" fmla="*/ 19050 h 5"/>
                  <a:gd name="T6" fmla="*/ 0 w 55"/>
                  <a:gd name="T7" fmla="*/ 7620 h 5"/>
                  <a:gd name="T8" fmla="*/ 0 w 55"/>
                  <a:gd name="T9" fmla="*/ 7620 h 5"/>
                  <a:gd name="T10" fmla="*/ 7505 w 55"/>
                  <a:gd name="T11" fmla="*/ 0 h 5"/>
                  <a:gd name="T12" fmla="*/ 198870 w 55"/>
                  <a:gd name="T13" fmla="*/ 0 h 5"/>
                  <a:gd name="T14" fmla="*/ 206375 w 55"/>
                  <a:gd name="T15" fmla="*/ 7620 h 5"/>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55" h="5">
                    <a:moveTo>
                      <a:pt x="55" y="2"/>
                    </a:moveTo>
                    <a:cubicBezTo>
                      <a:pt x="55" y="4"/>
                      <a:pt x="54" y="5"/>
                      <a:pt x="53" y="5"/>
                    </a:cubicBezTo>
                    <a:cubicBezTo>
                      <a:pt x="2" y="5"/>
                      <a:pt x="2" y="5"/>
                      <a:pt x="2" y="5"/>
                    </a:cubicBezTo>
                    <a:cubicBezTo>
                      <a:pt x="1" y="5"/>
                      <a:pt x="0" y="4"/>
                      <a:pt x="0" y="2"/>
                    </a:cubicBezTo>
                    <a:cubicBezTo>
                      <a:pt x="0" y="2"/>
                      <a:pt x="0" y="2"/>
                      <a:pt x="0" y="2"/>
                    </a:cubicBezTo>
                    <a:cubicBezTo>
                      <a:pt x="0" y="1"/>
                      <a:pt x="1" y="0"/>
                      <a:pt x="2" y="0"/>
                    </a:cubicBezTo>
                    <a:cubicBezTo>
                      <a:pt x="53" y="0"/>
                      <a:pt x="53" y="0"/>
                      <a:pt x="53" y="0"/>
                    </a:cubicBezTo>
                    <a:cubicBezTo>
                      <a:pt x="54" y="0"/>
                      <a:pt x="55" y="1"/>
                      <a:pt x="55" y="2"/>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685800" rtl="0" eaLnBrk="1" fontAlgn="auto" latinLnBrk="0" hangingPunct="1">
                  <a:lnSpc>
                    <a:spcPct val="100000"/>
                  </a:lnSpc>
                  <a:spcBef>
                    <a:spcPts val="0"/>
                  </a:spcBef>
                  <a:spcAft>
                    <a:spcPts val="0"/>
                  </a:spcAft>
                  <a:buClrTx/>
                  <a:buSzTx/>
                  <a:buFontTx/>
                  <a:buNone/>
                  <a:defRPr/>
                </a:pPr>
                <a:endParaRPr kumimoji="0" lang="zh-CN" altLang="en-US" sz="1270" b="0" i="0" u="none" strike="noStrike" kern="1200" cap="none" spc="0" normalizeH="0" baseline="0" noProof="0">
                  <a:ln>
                    <a:noFill/>
                  </a:ln>
                  <a:solidFill>
                    <a:prstClr val="black"/>
                  </a:solidFill>
                  <a:effectLst/>
                  <a:uLnTx/>
                  <a:uFillTx/>
                  <a:latin typeface="等线"/>
                  <a:ea typeface="微软雅黑" panose="020B0503020204020204" charset="-122"/>
                  <a:cs typeface="+mn-cs"/>
                </a:endParaRPr>
              </a:p>
            </p:txBody>
          </p:sp>
          <p:sp>
            <p:nvSpPr>
              <p:cNvPr id="64553" name="Freeform 12"/>
              <p:cNvSpPr/>
              <p:nvPr/>
            </p:nvSpPr>
            <p:spPr bwMode="auto">
              <a:xfrm>
                <a:off x="4697413" y="1016000"/>
                <a:ext cx="206375" cy="22225"/>
              </a:xfrm>
              <a:custGeom>
                <a:avLst/>
                <a:gdLst>
                  <a:gd name="T0" fmla="*/ 206375 w 55"/>
                  <a:gd name="T1" fmla="*/ 11113 h 6"/>
                  <a:gd name="T2" fmla="*/ 198870 w 55"/>
                  <a:gd name="T3" fmla="*/ 22225 h 6"/>
                  <a:gd name="T4" fmla="*/ 7505 w 55"/>
                  <a:gd name="T5" fmla="*/ 22225 h 6"/>
                  <a:gd name="T6" fmla="*/ 0 w 55"/>
                  <a:gd name="T7" fmla="*/ 11113 h 6"/>
                  <a:gd name="T8" fmla="*/ 0 w 55"/>
                  <a:gd name="T9" fmla="*/ 11113 h 6"/>
                  <a:gd name="T10" fmla="*/ 7505 w 55"/>
                  <a:gd name="T11" fmla="*/ 0 h 6"/>
                  <a:gd name="T12" fmla="*/ 198870 w 55"/>
                  <a:gd name="T13" fmla="*/ 0 h 6"/>
                  <a:gd name="T14" fmla="*/ 206375 w 55"/>
                  <a:gd name="T15" fmla="*/ 11113 h 6"/>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55" h="6">
                    <a:moveTo>
                      <a:pt x="55" y="3"/>
                    </a:moveTo>
                    <a:cubicBezTo>
                      <a:pt x="55" y="5"/>
                      <a:pt x="54" y="6"/>
                      <a:pt x="53" y="6"/>
                    </a:cubicBezTo>
                    <a:cubicBezTo>
                      <a:pt x="2" y="6"/>
                      <a:pt x="2" y="6"/>
                      <a:pt x="2" y="6"/>
                    </a:cubicBezTo>
                    <a:cubicBezTo>
                      <a:pt x="1" y="6"/>
                      <a:pt x="0" y="5"/>
                      <a:pt x="0" y="3"/>
                    </a:cubicBezTo>
                    <a:cubicBezTo>
                      <a:pt x="0" y="3"/>
                      <a:pt x="0" y="3"/>
                      <a:pt x="0" y="3"/>
                    </a:cubicBezTo>
                    <a:cubicBezTo>
                      <a:pt x="0" y="2"/>
                      <a:pt x="1" y="0"/>
                      <a:pt x="2" y="0"/>
                    </a:cubicBezTo>
                    <a:cubicBezTo>
                      <a:pt x="53" y="0"/>
                      <a:pt x="53" y="0"/>
                      <a:pt x="53" y="0"/>
                    </a:cubicBezTo>
                    <a:cubicBezTo>
                      <a:pt x="54" y="0"/>
                      <a:pt x="55" y="2"/>
                      <a:pt x="55" y="3"/>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685800" rtl="0" eaLnBrk="1" fontAlgn="auto" latinLnBrk="0" hangingPunct="1">
                  <a:lnSpc>
                    <a:spcPct val="100000"/>
                  </a:lnSpc>
                  <a:spcBef>
                    <a:spcPts val="0"/>
                  </a:spcBef>
                  <a:spcAft>
                    <a:spcPts val="0"/>
                  </a:spcAft>
                  <a:buClrTx/>
                  <a:buSzTx/>
                  <a:buFontTx/>
                  <a:buNone/>
                  <a:defRPr/>
                </a:pPr>
                <a:endParaRPr kumimoji="0" lang="zh-CN" altLang="en-US" sz="1270" b="0" i="0" u="none" strike="noStrike" kern="1200" cap="none" spc="0" normalizeH="0" baseline="0" noProof="0">
                  <a:ln>
                    <a:noFill/>
                  </a:ln>
                  <a:solidFill>
                    <a:prstClr val="black"/>
                  </a:solidFill>
                  <a:effectLst/>
                  <a:uLnTx/>
                  <a:uFillTx/>
                  <a:latin typeface="等线"/>
                  <a:ea typeface="微软雅黑" panose="020B0503020204020204" charset="-122"/>
                  <a:cs typeface="+mn-cs"/>
                </a:endParaRPr>
              </a:p>
            </p:txBody>
          </p:sp>
          <p:sp>
            <p:nvSpPr>
              <p:cNvPr id="64554" name="Freeform 13"/>
              <p:cNvSpPr/>
              <p:nvPr/>
            </p:nvSpPr>
            <p:spPr bwMode="auto">
              <a:xfrm>
                <a:off x="4697413" y="1042988"/>
                <a:ext cx="206375" cy="14288"/>
              </a:xfrm>
              <a:custGeom>
                <a:avLst/>
                <a:gdLst>
                  <a:gd name="T0" fmla="*/ 206375 w 55"/>
                  <a:gd name="T1" fmla="*/ 7144 h 4"/>
                  <a:gd name="T2" fmla="*/ 195118 w 55"/>
                  <a:gd name="T3" fmla="*/ 14288 h 4"/>
                  <a:gd name="T4" fmla="*/ 7505 w 55"/>
                  <a:gd name="T5" fmla="*/ 14288 h 4"/>
                  <a:gd name="T6" fmla="*/ 0 w 55"/>
                  <a:gd name="T7" fmla="*/ 7144 h 4"/>
                  <a:gd name="T8" fmla="*/ 0 w 55"/>
                  <a:gd name="T9" fmla="*/ 7144 h 4"/>
                  <a:gd name="T10" fmla="*/ 7505 w 55"/>
                  <a:gd name="T11" fmla="*/ 0 h 4"/>
                  <a:gd name="T12" fmla="*/ 195118 w 55"/>
                  <a:gd name="T13" fmla="*/ 0 h 4"/>
                  <a:gd name="T14" fmla="*/ 206375 w 55"/>
                  <a:gd name="T15" fmla="*/ 7144 h 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55" h="4">
                    <a:moveTo>
                      <a:pt x="55" y="2"/>
                    </a:moveTo>
                    <a:cubicBezTo>
                      <a:pt x="55" y="3"/>
                      <a:pt x="54" y="4"/>
                      <a:pt x="52" y="4"/>
                    </a:cubicBezTo>
                    <a:cubicBezTo>
                      <a:pt x="2" y="4"/>
                      <a:pt x="2" y="4"/>
                      <a:pt x="2" y="4"/>
                    </a:cubicBezTo>
                    <a:cubicBezTo>
                      <a:pt x="1" y="4"/>
                      <a:pt x="0" y="3"/>
                      <a:pt x="0" y="2"/>
                    </a:cubicBezTo>
                    <a:cubicBezTo>
                      <a:pt x="0" y="2"/>
                      <a:pt x="0" y="2"/>
                      <a:pt x="0" y="2"/>
                    </a:cubicBezTo>
                    <a:cubicBezTo>
                      <a:pt x="0" y="1"/>
                      <a:pt x="1" y="0"/>
                      <a:pt x="2" y="0"/>
                    </a:cubicBezTo>
                    <a:cubicBezTo>
                      <a:pt x="52" y="0"/>
                      <a:pt x="52" y="0"/>
                      <a:pt x="52" y="0"/>
                    </a:cubicBezTo>
                    <a:cubicBezTo>
                      <a:pt x="54" y="0"/>
                      <a:pt x="55" y="1"/>
                      <a:pt x="55" y="2"/>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685800" rtl="0" eaLnBrk="1" fontAlgn="auto" latinLnBrk="0" hangingPunct="1">
                  <a:lnSpc>
                    <a:spcPct val="100000"/>
                  </a:lnSpc>
                  <a:spcBef>
                    <a:spcPts val="0"/>
                  </a:spcBef>
                  <a:spcAft>
                    <a:spcPts val="0"/>
                  </a:spcAft>
                  <a:buClrTx/>
                  <a:buSzTx/>
                  <a:buFontTx/>
                  <a:buNone/>
                  <a:defRPr/>
                </a:pPr>
                <a:endParaRPr kumimoji="0" lang="zh-CN" altLang="en-US" sz="1270" b="0" i="0" u="none" strike="noStrike" kern="1200" cap="none" spc="0" normalizeH="0" baseline="0" noProof="0">
                  <a:ln>
                    <a:noFill/>
                  </a:ln>
                  <a:solidFill>
                    <a:prstClr val="black"/>
                  </a:solidFill>
                  <a:effectLst/>
                  <a:uLnTx/>
                  <a:uFillTx/>
                  <a:latin typeface="等线"/>
                  <a:ea typeface="微软雅黑" panose="020B0503020204020204" charset="-122"/>
                  <a:cs typeface="+mn-cs"/>
                </a:endParaRPr>
              </a:p>
            </p:txBody>
          </p:sp>
          <p:sp>
            <p:nvSpPr>
              <p:cNvPr id="64555" name="Freeform 14"/>
              <p:cNvSpPr/>
              <p:nvPr/>
            </p:nvSpPr>
            <p:spPr bwMode="auto">
              <a:xfrm>
                <a:off x="4694238" y="928688"/>
                <a:ext cx="209550" cy="19050"/>
              </a:xfrm>
              <a:custGeom>
                <a:avLst/>
                <a:gdLst>
                  <a:gd name="T0" fmla="*/ 209550 w 56"/>
                  <a:gd name="T1" fmla="*/ 11430 h 5"/>
                  <a:gd name="T2" fmla="*/ 202066 w 56"/>
                  <a:gd name="T3" fmla="*/ 19050 h 5"/>
                  <a:gd name="T4" fmla="*/ 11226 w 56"/>
                  <a:gd name="T5" fmla="*/ 19050 h 5"/>
                  <a:gd name="T6" fmla="*/ 0 w 56"/>
                  <a:gd name="T7" fmla="*/ 11430 h 5"/>
                  <a:gd name="T8" fmla="*/ 0 w 56"/>
                  <a:gd name="T9" fmla="*/ 11430 h 5"/>
                  <a:gd name="T10" fmla="*/ 11226 w 56"/>
                  <a:gd name="T11" fmla="*/ 0 h 5"/>
                  <a:gd name="T12" fmla="*/ 202066 w 56"/>
                  <a:gd name="T13" fmla="*/ 0 h 5"/>
                  <a:gd name="T14" fmla="*/ 209550 w 56"/>
                  <a:gd name="T15" fmla="*/ 11430 h 5"/>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56" h="5">
                    <a:moveTo>
                      <a:pt x="56" y="3"/>
                    </a:moveTo>
                    <a:cubicBezTo>
                      <a:pt x="56" y="4"/>
                      <a:pt x="55" y="5"/>
                      <a:pt x="54" y="5"/>
                    </a:cubicBezTo>
                    <a:cubicBezTo>
                      <a:pt x="3" y="5"/>
                      <a:pt x="3" y="5"/>
                      <a:pt x="3" y="5"/>
                    </a:cubicBezTo>
                    <a:cubicBezTo>
                      <a:pt x="1" y="5"/>
                      <a:pt x="0" y="4"/>
                      <a:pt x="0" y="3"/>
                    </a:cubicBezTo>
                    <a:cubicBezTo>
                      <a:pt x="0" y="3"/>
                      <a:pt x="0" y="3"/>
                      <a:pt x="0" y="3"/>
                    </a:cubicBezTo>
                    <a:cubicBezTo>
                      <a:pt x="0" y="1"/>
                      <a:pt x="1" y="0"/>
                      <a:pt x="3" y="0"/>
                    </a:cubicBezTo>
                    <a:cubicBezTo>
                      <a:pt x="54" y="0"/>
                      <a:pt x="54" y="0"/>
                      <a:pt x="54" y="0"/>
                    </a:cubicBezTo>
                    <a:cubicBezTo>
                      <a:pt x="55" y="0"/>
                      <a:pt x="56" y="1"/>
                      <a:pt x="56" y="3"/>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685800" rtl="0" eaLnBrk="1" fontAlgn="auto" latinLnBrk="0" hangingPunct="1">
                  <a:lnSpc>
                    <a:spcPct val="100000"/>
                  </a:lnSpc>
                  <a:spcBef>
                    <a:spcPts val="0"/>
                  </a:spcBef>
                  <a:spcAft>
                    <a:spcPts val="0"/>
                  </a:spcAft>
                  <a:buClrTx/>
                  <a:buSzTx/>
                  <a:buFontTx/>
                  <a:buNone/>
                  <a:defRPr/>
                </a:pPr>
                <a:endParaRPr kumimoji="0" lang="zh-CN" altLang="en-US" sz="1270" b="0" i="0" u="none" strike="noStrike" kern="1200" cap="none" spc="0" normalizeH="0" baseline="0" noProof="0">
                  <a:ln>
                    <a:noFill/>
                  </a:ln>
                  <a:solidFill>
                    <a:prstClr val="black"/>
                  </a:solidFill>
                  <a:effectLst/>
                  <a:uLnTx/>
                  <a:uFillTx/>
                  <a:latin typeface="等线"/>
                  <a:ea typeface="微软雅黑" panose="020B0503020204020204" charset="-122"/>
                  <a:cs typeface="+mn-cs"/>
                </a:endParaRPr>
              </a:p>
            </p:txBody>
          </p:sp>
          <p:sp>
            <p:nvSpPr>
              <p:cNvPr id="64556" name="Freeform 15"/>
              <p:cNvSpPr>
                <a:spLocks noEditPoints="1"/>
              </p:cNvSpPr>
              <p:nvPr/>
            </p:nvSpPr>
            <p:spPr bwMode="auto">
              <a:xfrm>
                <a:off x="4546601" y="279400"/>
                <a:ext cx="500063" cy="630238"/>
              </a:xfrm>
              <a:custGeom>
                <a:avLst/>
                <a:gdLst>
                  <a:gd name="T0" fmla="*/ 161675 w 133"/>
                  <a:gd name="T1" fmla="*/ 630238 h 166"/>
                  <a:gd name="T2" fmla="*/ 150395 w 133"/>
                  <a:gd name="T3" fmla="*/ 630238 h 166"/>
                  <a:gd name="T4" fmla="*/ 146635 w 133"/>
                  <a:gd name="T5" fmla="*/ 626441 h 166"/>
                  <a:gd name="T6" fmla="*/ 112796 w 133"/>
                  <a:gd name="T7" fmla="*/ 573289 h 166"/>
                  <a:gd name="T8" fmla="*/ 109036 w 133"/>
                  <a:gd name="T9" fmla="*/ 550509 h 166"/>
                  <a:gd name="T10" fmla="*/ 105276 w 133"/>
                  <a:gd name="T11" fmla="*/ 520136 h 166"/>
                  <a:gd name="T12" fmla="*/ 75197 w 133"/>
                  <a:gd name="T13" fmla="*/ 459390 h 166"/>
                  <a:gd name="T14" fmla="*/ 67678 w 133"/>
                  <a:gd name="T15" fmla="*/ 444204 h 166"/>
                  <a:gd name="T16" fmla="*/ 63918 w 133"/>
                  <a:gd name="T17" fmla="*/ 436611 h 166"/>
                  <a:gd name="T18" fmla="*/ 26319 w 133"/>
                  <a:gd name="T19" fmla="*/ 364475 h 166"/>
                  <a:gd name="T20" fmla="*/ 0 w 133"/>
                  <a:gd name="T21" fmla="*/ 254373 h 166"/>
                  <a:gd name="T22" fmla="*/ 0 w 133"/>
                  <a:gd name="T23" fmla="*/ 239187 h 166"/>
                  <a:gd name="T24" fmla="*/ 22559 w 133"/>
                  <a:gd name="T25" fmla="*/ 144271 h 166"/>
                  <a:gd name="T26" fmla="*/ 75197 w 133"/>
                  <a:gd name="T27" fmla="*/ 75932 h 166"/>
                  <a:gd name="T28" fmla="*/ 236872 w 133"/>
                  <a:gd name="T29" fmla="*/ 0 h 166"/>
                  <a:gd name="T30" fmla="*/ 255671 w 133"/>
                  <a:gd name="T31" fmla="*/ 0 h 166"/>
                  <a:gd name="T32" fmla="*/ 428625 w 133"/>
                  <a:gd name="T33" fmla="*/ 72136 h 166"/>
                  <a:gd name="T34" fmla="*/ 500063 w 133"/>
                  <a:gd name="T35" fmla="*/ 246780 h 166"/>
                  <a:gd name="T36" fmla="*/ 500063 w 133"/>
                  <a:gd name="T37" fmla="*/ 254373 h 166"/>
                  <a:gd name="T38" fmla="*/ 443665 w 133"/>
                  <a:gd name="T39" fmla="*/ 421424 h 166"/>
                  <a:gd name="T40" fmla="*/ 436145 w 133"/>
                  <a:gd name="T41" fmla="*/ 444204 h 166"/>
                  <a:gd name="T42" fmla="*/ 424866 w 133"/>
                  <a:gd name="T43" fmla="*/ 459390 h 166"/>
                  <a:gd name="T44" fmla="*/ 394787 w 133"/>
                  <a:gd name="T45" fmla="*/ 523933 h 166"/>
                  <a:gd name="T46" fmla="*/ 391027 w 133"/>
                  <a:gd name="T47" fmla="*/ 550509 h 166"/>
                  <a:gd name="T48" fmla="*/ 357188 w 133"/>
                  <a:gd name="T49" fmla="*/ 626441 h 166"/>
                  <a:gd name="T50" fmla="*/ 353428 w 133"/>
                  <a:gd name="T51" fmla="*/ 630238 h 166"/>
                  <a:gd name="T52" fmla="*/ 338388 w 133"/>
                  <a:gd name="T53" fmla="*/ 630238 h 166"/>
                  <a:gd name="T54" fmla="*/ 285750 w 133"/>
                  <a:gd name="T55" fmla="*/ 630238 h 166"/>
                  <a:gd name="T56" fmla="*/ 236872 w 133"/>
                  <a:gd name="T57" fmla="*/ 630238 h 166"/>
                  <a:gd name="T58" fmla="*/ 161675 w 133"/>
                  <a:gd name="T59" fmla="*/ 630238 h 166"/>
                  <a:gd name="T60" fmla="*/ 251911 w 133"/>
                  <a:gd name="T61" fmla="*/ 45559 h 166"/>
                  <a:gd name="T62" fmla="*/ 236872 w 133"/>
                  <a:gd name="T63" fmla="*/ 45559 h 166"/>
                  <a:gd name="T64" fmla="*/ 105276 w 133"/>
                  <a:gd name="T65" fmla="*/ 106305 h 166"/>
                  <a:gd name="T66" fmla="*/ 63918 w 133"/>
                  <a:gd name="T67" fmla="*/ 159458 h 166"/>
                  <a:gd name="T68" fmla="*/ 45118 w 133"/>
                  <a:gd name="T69" fmla="*/ 239187 h 166"/>
                  <a:gd name="T70" fmla="*/ 45118 w 133"/>
                  <a:gd name="T71" fmla="*/ 254373 h 166"/>
                  <a:gd name="T72" fmla="*/ 63918 w 133"/>
                  <a:gd name="T73" fmla="*/ 345492 h 166"/>
                  <a:gd name="T74" fmla="*/ 101517 w 133"/>
                  <a:gd name="T75" fmla="*/ 413831 h 166"/>
                  <a:gd name="T76" fmla="*/ 105276 w 133"/>
                  <a:gd name="T77" fmla="*/ 425221 h 166"/>
                  <a:gd name="T78" fmla="*/ 112796 w 133"/>
                  <a:gd name="T79" fmla="*/ 440407 h 166"/>
                  <a:gd name="T80" fmla="*/ 146635 w 133"/>
                  <a:gd name="T81" fmla="*/ 508746 h 166"/>
                  <a:gd name="T82" fmla="*/ 154155 w 133"/>
                  <a:gd name="T83" fmla="*/ 546712 h 166"/>
                  <a:gd name="T84" fmla="*/ 154155 w 133"/>
                  <a:gd name="T85" fmla="*/ 565696 h 166"/>
                  <a:gd name="T86" fmla="*/ 169194 w 133"/>
                  <a:gd name="T87" fmla="*/ 584679 h 166"/>
                  <a:gd name="T88" fmla="*/ 236872 w 133"/>
                  <a:gd name="T89" fmla="*/ 584679 h 166"/>
                  <a:gd name="T90" fmla="*/ 285750 w 133"/>
                  <a:gd name="T91" fmla="*/ 584679 h 166"/>
                  <a:gd name="T92" fmla="*/ 334629 w 133"/>
                  <a:gd name="T93" fmla="*/ 584679 h 166"/>
                  <a:gd name="T94" fmla="*/ 345908 w 133"/>
                  <a:gd name="T95" fmla="*/ 542916 h 166"/>
                  <a:gd name="T96" fmla="*/ 353428 w 133"/>
                  <a:gd name="T97" fmla="*/ 508746 h 166"/>
                  <a:gd name="T98" fmla="*/ 387267 w 133"/>
                  <a:gd name="T99" fmla="*/ 436611 h 166"/>
                  <a:gd name="T100" fmla="*/ 394787 w 133"/>
                  <a:gd name="T101" fmla="*/ 421424 h 166"/>
                  <a:gd name="T102" fmla="*/ 406066 w 133"/>
                  <a:gd name="T103" fmla="*/ 402441 h 166"/>
                  <a:gd name="T104" fmla="*/ 458704 w 133"/>
                  <a:gd name="T105" fmla="*/ 254373 h 166"/>
                  <a:gd name="T106" fmla="*/ 458704 w 133"/>
                  <a:gd name="T107" fmla="*/ 246780 h 166"/>
                  <a:gd name="T108" fmla="*/ 398546 w 133"/>
                  <a:gd name="T109" fmla="*/ 106305 h 166"/>
                  <a:gd name="T110" fmla="*/ 251911 w 133"/>
                  <a:gd name="T111" fmla="*/ 45559 h 16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0" t="0" r="r" b="b"/>
                <a:pathLst>
                  <a:path w="133" h="166">
                    <a:moveTo>
                      <a:pt x="43" y="166"/>
                    </a:moveTo>
                    <a:cubicBezTo>
                      <a:pt x="40" y="166"/>
                      <a:pt x="40" y="166"/>
                      <a:pt x="40" y="166"/>
                    </a:cubicBezTo>
                    <a:cubicBezTo>
                      <a:pt x="39" y="165"/>
                      <a:pt x="39" y="165"/>
                      <a:pt x="39" y="165"/>
                    </a:cubicBezTo>
                    <a:cubicBezTo>
                      <a:pt x="35" y="161"/>
                      <a:pt x="31" y="157"/>
                      <a:pt x="30" y="151"/>
                    </a:cubicBezTo>
                    <a:cubicBezTo>
                      <a:pt x="30" y="149"/>
                      <a:pt x="29" y="147"/>
                      <a:pt x="29" y="145"/>
                    </a:cubicBezTo>
                    <a:cubicBezTo>
                      <a:pt x="29" y="142"/>
                      <a:pt x="28" y="140"/>
                      <a:pt x="28" y="137"/>
                    </a:cubicBezTo>
                    <a:cubicBezTo>
                      <a:pt x="26" y="132"/>
                      <a:pt x="23" y="126"/>
                      <a:pt x="20" y="121"/>
                    </a:cubicBezTo>
                    <a:cubicBezTo>
                      <a:pt x="20" y="120"/>
                      <a:pt x="19" y="119"/>
                      <a:pt x="18" y="117"/>
                    </a:cubicBezTo>
                    <a:cubicBezTo>
                      <a:pt x="17" y="115"/>
                      <a:pt x="17" y="115"/>
                      <a:pt x="17" y="115"/>
                    </a:cubicBezTo>
                    <a:cubicBezTo>
                      <a:pt x="13" y="109"/>
                      <a:pt x="10" y="103"/>
                      <a:pt x="7" y="96"/>
                    </a:cubicBezTo>
                    <a:cubicBezTo>
                      <a:pt x="3" y="88"/>
                      <a:pt x="1" y="79"/>
                      <a:pt x="0" y="67"/>
                    </a:cubicBezTo>
                    <a:cubicBezTo>
                      <a:pt x="0" y="63"/>
                      <a:pt x="0" y="63"/>
                      <a:pt x="0" y="63"/>
                    </a:cubicBezTo>
                    <a:cubicBezTo>
                      <a:pt x="1" y="54"/>
                      <a:pt x="3" y="46"/>
                      <a:pt x="6" y="38"/>
                    </a:cubicBezTo>
                    <a:cubicBezTo>
                      <a:pt x="10" y="30"/>
                      <a:pt x="15" y="24"/>
                      <a:pt x="20" y="20"/>
                    </a:cubicBezTo>
                    <a:cubicBezTo>
                      <a:pt x="32" y="7"/>
                      <a:pt x="46" y="1"/>
                      <a:pt x="63" y="0"/>
                    </a:cubicBezTo>
                    <a:cubicBezTo>
                      <a:pt x="68" y="0"/>
                      <a:pt x="68" y="0"/>
                      <a:pt x="68" y="0"/>
                    </a:cubicBezTo>
                    <a:cubicBezTo>
                      <a:pt x="87" y="1"/>
                      <a:pt x="102" y="8"/>
                      <a:pt x="114" y="19"/>
                    </a:cubicBezTo>
                    <a:cubicBezTo>
                      <a:pt x="126" y="32"/>
                      <a:pt x="133" y="47"/>
                      <a:pt x="133" y="65"/>
                    </a:cubicBezTo>
                    <a:cubicBezTo>
                      <a:pt x="133" y="67"/>
                      <a:pt x="133" y="67"/>
                      <a:pt x="133" y="67"/>
                    </a:cubicBezTo>
                    <a:cubicBezTo>
                      <a:pt x="132" y="86"/>
                      <a:pt x="125" y="99"/>
                      <a:pt x="118" y="111"/>
                    </a:cubicBezTo>
                    <a:cubicBezTo>
                      <a:pt x="117" y="113"/>
                      <a:pt x="116" y="115"/>
                      <a:pt x="116" y="117"/>
                    </a:cubicBezTo>
                    <a:cubicBezTo>
                      <a:pt x="115" y="118"/>
                      <a:pt x="114" y="120"/>
                      <a:pt x="113" y="121"/>
                    </a:cubicBezTo>
                    <a:cubicBezTo>
                      <a:pt x="110" y="126"/>
                      <a:pt x="107" y="132"/>
                      <a:pt x="105" y="138"/>
                    </a:cubicBezTo>
                    <a:cubicBezTo>
                      <a:pt x="105" y="140"/>
                      <a:pt x="104" y="142"/>
                      <a:pt x="104" y="145"/>
                    </a:cubicBezTo>
                    <a:cubicBezTo>
                      <a:pt x="103" y="152"/>
                      <a:pt x="102" y="160"/>
                      <a:pt x="95" y="165"/>
                    </a:cubicBezTo>
                    <a:cubicBezTo>
                      <a:pt x="94" y="166"/>
                      <a:pt x="94" y="166"/>
                      <a:pt x="94" y="166"/>
                    </a:cubicBezTo>
                    <a:cubicBezTo>
                      <a:pt x="90" y="166"/>
                      <a:pt x="90" y="166"/>
                      <a:pt x="90" y="166"/>
                    </a:cubicBezTo>
                    <a:cubicBezTo>
                      <a:pt x="85" y="166"/>
                      <a:pt x="81" y="166"/>
                      <a:pt x="76" y="166"/>
                    </a:cubicBezTo>
                    <a:cubicBezTo>
                      <a:pt x="71" y="166"/>
                      <a:pt x="67" y="166"/>
                      <a:pt x="63" y="166"/>
                    </a:cubicBezTo>
                    <a:cubicBezTo>
                      <a:pt x="55" y="166"/>
                      <a:pt x="49" y="166"/>
                      <a:pt x="43" y="166"/>
                    </a:cubicBezTo>
                    <a:close/>
                    <a:moveTo>
                      <a:pt x="67" y="12"/>
                    </a:moveTo>
                    <a:cubicBezTo>
                      <a:pt x="63" y="12"/>
                      <a:pt x="63" y="12"/>
                      <a:pt x="63" y="12"/>
                    </a:cubicBezTo>
                    <a:cubicBezTo>
                      <a:pt x="49" y="13"/>
                      <a:pt x="38" y="18"/>
                      <a:pt x="28" y="28"/>
                    </a:cubicBezTo>
                    <a:cubicBezTo>
                      <a:pt x="24" y="32"/>
                      <a:pt x="20" y="36"/>
                      <a:pt x="17" y="42"/>
                    </a:cubicBezTo>
                    <a:cubicBezTo>
                      <a:pt x="14" y="49"/>
                      <a:pt x="12" y="56"/>
                      <a:pt x="12" y="63"/>
                    </a:cubicBezTo>
                    <a:cubicBezTo>
                      <a:pt x="12" y="67"/>
                      <a:pt x="12" y="67"/>
                      <a:pt x="12" y="67"/>
                    </a:cubicBezTo>
                    <a:cubicBezTo>
                      <a:pt x="13" y="77"/>
                      <a:pt x="14" y="85"/>
                      <a:pt x="17" y="91"/>
                    </a:cubicBezTo>
                    <a:cubicBezTo>
                      <a:pt x="20" y="97"/>
                      <a:pt x="23" y="103"/>
                      <a:pt x="27" y="109"/>
                    </a:cubicBezTo>
                    <a:cubicBezTo>
                      <a:pt x="28" y="112"/>
                      <a:pt x="28" y="112"/>
                      <a:pt x="28" y="112"/>
                    </a:cubicBezTo>
                    <a:cubicBezTo>
                      <a:pt x="29" y="113"/>
                      <a:pt x="30" y="114"/>
                      <a:pt x="30" y="116"/>
                    </a:cubicBezTo>
                    <a:cubicBezTo>
                      <a:pt x="34" y="121"/>
                      <a:pt x="37" y="127"/>
                      <a:pt x="39" y="134"/>
                    </a:cubicBezTo>
                    <a:cubicBezTo>
                      <a:pt x="40" y="138"/>
                      <a:pt x="40" y="141"/>
                      <a:pt x="41" y="144"/>
                    </a:cubicBezTo>
                    <a:cubicBezTo>
                      <a:pt x="41" y="146"/>
                      <a:pt x="41" y="147"/>
                      <a:pt x="41" y="149"/>
                    </a:cubicBezTo>
                    <a:cubicBezTo>
                      <a:pt x="42" y="151"/>
                      <a:pt x="43" y="153"/>
                      <a:pt x="45" y="154"/>
                    </a:cubicBezTo>
                    <a:cubicBezTo>
                      <a:pt x="50" y="154"/>
                      <a:pt x="56" y="154"/>
                      <a:pt x="63" y="154"/>
                    </a:cubicBezTo>
                    <a:cubicBezTo>
                      <a:pt x="67" y="154"/>
                      <a:pt x="72" y="154"/>
                      <a:pt x="76" y="154"/>
                    </a:cubicBezTo>
                    <a:cubicBezTo>
                      <a:pt x="80" y="154"/>
                      <a:pt x="85" y="154"/>
                      <a:pt x="89" y="154"/>
                    </a:cubicBezTo>
                    <a:cubicBezTo>
                      <a:pt x="91" y="152"/>
                      <a:pt x="92" y="148"/>
                      <a:pt x="92" y="143"/>
                    </a:cubicBezTo>
                    <a:cubicBezTo>
                      <a:pt x="93" y="140"/>
                      <a:pt x="93" y="137"/>
                      <a:pt x="94" y="134"/>
                    </a:cubicBezTo>
                    <a:cubicBezTo>
                      <a:pt x="97" y="127"/>
                      <a:pt x="100" y="121"/>
                      <a:pt x="103" y="115"/>
                    </a:cubicBezTo>
                    <a:cubicBezTo>
                      <a:pt x="104" y="114"/>
                      <a:pt x="105" y="113"/>
                      <a:pt x="105" y="111"/>
                    </a:cubicBezTo>
                    <a:cubicBezTo>
                      <a:pt x="106" y="110"/>
                      <a:pt x="107" y="108"/>
                      <a:pt x="108" y="106"/>
                    </a:cubicBezTo>
                    <a:cubicBezTo>
                      <a:pt x="115" y="94"/>
                      <a:pt x="121" y="83"/>
                      <a:pt x="122" y="67"/>
                    </a:cubicBezTo>
                    <a:cubicBezTo>
                      <a:pt x="122" y="65"/>
                      <a:pt x="122" y="65"/>
                      <a:pt x="122" y="65"/>
                    </a:cubicBezTo>
                    <a:cubicBezTo>
                      <a:pt x="121" y="50"/>
                      <a:pt x="116" y="38"/>
                      <a:pt x="106" y="28"/>
                    </a:cubicBezTo>
                    <a:cubicBezTo>
                      <a:pt x="96" y="18"/>
                      <a:pt x="83" y="13"/>
                      <a:pt x="67" y="12"/>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685800" rtl="0" eaLnBrk="1" fontAlgn="auto" latinLnBrk="0" hangingPunct="1">
                  <a:lnSpc>
                    <a:spcPct val="100000"/>
                  </a:lnSpc>
                  <a:spcBef>
                    <a:spcPts val="0"/>
                  </a:spcBef>
                  <a:spcAft>
                    <a:spcPts val="0"/>
                  </a:spcAft>
                  <a:buClrTx/>
                  <a:buSzTx/>
                  <a:buFontTx/>
                  <a:buNone/>
                  <a:defRPr/>
                </a:pPr>
                <a:endParaRPr kumimoji="0" lang="zh-CN" altLang="en-US" sz="1270" b="0" i="0" u="none" strike="noStrike" kern="1200" cap="none" spc="0" normalizeH="0" baseline="0" noProof="0">
                  <a:ln>
                    <a:noFill/>
                  </a:ln>
                  <a:solidFill>
                    <a:prstClr val="black"/>
                  </a:solidFill>
                  <a:effectLst/>
                  <a:uLnTx/>
                  <a:uFillTx/>
                  <a:latin typeface="等线"/>
                  <a:ea typeface="微软雅黑" panose="020B0503020204020204" charset="-122"/>
                  <a:cs typeface="+mn-cs"/>
                </a:endParaRPr>
              </a:p>
            </p:txBody>
          </p:sp>
        </p:grpSp>
        <p:sp>
          <p:nvSpPr>
            <p:cNvPr id="64546" name="文本框 68"/>
            <p:cNvSpPr txBox="1">
              <a:spLocks noChangeArrowheads="1"/>
            </p:cNvSpPr>
            <p:nvPr/>
          </p:nvSpPr>
          <p:spPr bwMode="auto">
            <a:xfrm>
              <a:off x="6783691" y="1298913"/>
              <a:ext cx="808804" cy="2720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68271" tIns="34136" rIns="68271" bIns="34136">
              <a:spAutoFit/>
            </a:bodyPr>
            <a:lstStyle>
              <a:lvl1pPr>
                <a:defRPr>
                  <a:solidFill>
                    <a:schemeClr val="tx1"/>
                  </a:solidFill>
                  <a:latin typeface="Calibri" panose="020F0502020204030204" pitchFamily="34" charset="0"/>
                  <a:ea typeface="微软雅黑" panose="020B0503020204020204" charset="-122"/>
                </a:defRPr>
              </a:lvl1pPr>
              <a:lvl2pPr marL="742950" indent="-285750">
                <a:defRPr>
                  <a:solidFill>
                    <a:schemeClr val="tx1"/>
                  </a:solidFill>
                  <a:latin typeface="Calibri" panose="020F0502020204030204" pitchFamily="34" charset="0"/>
                  <a:ea typeface="微软雅黑" panose="020B0503020204020204" charset="-122"/>
                </a:defRPr>
              </a:lvl2pPr>
              <a:lvl3pPr marL="1143000" indent="-228600">
                <a:defRPr>
                  <a:solidFill>
                    <a:schemeClr val="tx1"/>
                  </a:solidFill>
                  <a:latin typeface="Calibri" panose="020F0502020204030204" pitchFamily="34" charset="0"/>
                  <a:ea typeface="微软雅黑" panose="020B0503020204020204" charset="-122"/>
                </a:defRPr>
              </a:lvl3pPr>
              <a:lvl4pPr marL="1600200" indent="-228600">
                <a:defRPr>
                  <a:solidFill>
                    <a:schemeClr val="tx1"/>
                  </a:solidFill>
                  <a:latin typeface="Calibri" panose="020F0502020204030204" pitchFamily="34" charset="0"/>
                  <a:ea typeface="微软雅黑" panose="020B0503020204020204" charset="-122"/>
                </a:defRPr>
              </a:lvl4pPr>
              <a:lvl5pPr marL="2057400" indent="-228600">
                <a:defRPr>
                  <a:solidFill>
                    <a:schemeClr val="tx1"/>
                  </a:solidFill>
                  <a:latin typeface="Calibri" panose="020F0502020204030204" pitchFamily="34" charset="0"/>
                  <a:ea typeface="微软雅黑" panose="020B0503020204020204" charset="-122"/>
                </a:defRPr>
              </a:lvl5pPr>
              <a:lvl6pPr marL="2514600" indent="-228600" fontAlgn="base">
                <a:spcBef>
                  <a:spcPct val="0"/>
                </a:spcBef>
                <a:spcAft>
                  <a:spcPct val="0"/>
                </a:spcAft>
                <a:defRPr>
                  <a:solidFill>
                    <a:schemeClr val="tx1"/>
                  </a:solidFill>
                  <a:latin typeface="Calibri" panose="020F0502020204030204" pitchFamily="34" charset="0"/>
                  <a:ea typeface="微软雅黑" panose="020B0503020204020204" charset="-122"/>
                </a:defRPr>
              </a:lvl6pPr>
              <a:lvl7pPr marL="2971800" indent="-228600" fontAlgn="base">
                <a:spcBef>
                  <a:spcPct val="0"/>
                </a:spcBef>
                <a:spcAft>
                  <a:spcPct val="0"/>
                </a:spcAft>
                <a:defRPr>
                  <a:solidFill>
                    <a:schemeClr val="tx1"/>
                  </a:solidFill>
                  <a:latin typeface="Calibri" panose="020F0502020204030204" pitchFamily="34" charset="0"/>
                  <a:ea typeface="微软雅黑" panose="020B0503020204020204" charset="-122"/>
                </a:defRPr>
              </a:lvl7pPr>
              <a:lvl8pPr marL="3429000" indent="-228600" fontAlgn="base">
                <a:spcBef>
                  <a:spcPct val="0"/>
                </a:spcBef>
                <a:spcAft>
                  <a:spcPct val="0"/>
                </a:spcAft>
                <a:defRPr>
                  <a:solidFill>
                    <a:schemeClr val="tx1"/>
                  </a:solidFill>
                  <a:latin typeface="Calibri" panose="020F0502020204030204" pitchFamily="34" charset="0"/>
                  <a:ea typeface="微软雅黑" panose="020B0503020204020204" charset="-122"/>
                </a:defRPr>
              </a:lvl8pPr>
              <a:lvl9pPr marL="3886200" indent="-228600" fontAlgn="base">
                <a:spcBef>
                  <a:spcPct val="0"/>
                </a:spcBef>
                <a:spcAft>
                  <a:spcPct val="0"/>
                </a:spcAft>
                <a:defRPr>
                  <a:solidFill>
                    <a:schemeClr val="tx1"/>
                  </a:solidFill>
                  <a:latin typeface="Calibri" panose="020F0502020204030204" pitchFamily="34" charset="0"/>
                  <a:ea typeface="微软雅黑" panose="020B0503020204020204" charset="-122"/>
                </a:defRPr>
              </a:lvl9pPr>
            </a:lstStyle>
            <a:p>
              <a:pPr marL="0" marR="0" lvl="0" indent="0" algn="l" defTabSz="685800" rtl="0" eaLnBrk="1" fontAlgn="auto" latinLnBrk="0" hangingPunct="1">
                <a:lnSpc>
                  <a:spcPct val="100000"/>
                </a:lnSpc>
                <a:spcBef>
                  <a:spcPts val="0"/>
                </a:spcBef>
                <a:spcAft>
                  <a:spcPts val="0"/>
                </a:spcAft>
                <a:buClrTx/>
                <a:buSzTx/>
                <a:buFontTx/>
                <a:buNone/>
                <a:defRPr/>
              </a:pPr>
              <a:r>
                <a:rPr kumimoji="0" lang="zh-CN" altLang="en-US" sz="1225" b="0" i="0" u="none" strike="noStrike" kern="1200" cap="none" spc="0" normalizeH="0" baseline="0" noProof="0">
                  <a:ln>
                    <a:noFill/>
                  </a:ln>
                  <a:solidFill>
                    <a:prstClr val="white"/>
                  </a:solidFill>
                  <a:effectLst/>
                  <a:uLnTx/>
                  <a:uFillTx/>
                  <a:latin typeface="Tahoma" panose="020B0604030504040204" pitchFamily="34" charset="0"/>
                  <a:ea typeface="微软雅黑" panose="020B0503020204020204" charset="-122"/>
                  <a:cs typeface="Tahoma" panose="020B0604030504040204" pitchFamily="34" charset="0"/>
                </a:rPr>
                <a:t>输出信息</a:t>
              </a:r>
            </a:p>
          </p:txBody>
        </p:sp>
      </p:grpSp>
      <p:grpSp>
        <p:nvGrpSpPr>
          <p:cNvPr id="4" name="组合 3"/>
          <p:cNvGrpSpPr/>
          <p:nvPr/>
        </p:nvGrpSpPr>
        <p:grpSpPr>
          <a:xfrm>
            <a:off x="6914281" y="1924683"/>
            <a:ext cx="1847850" cy="1387502"/>
            <a:chOff x="7351225" y="2012379"/>
            <a:chExt cx="1964624" cy="1475184"/>
          </a:xfrm>
        </p:grpSpPr>
        <p:sp>
          <p:nvSpPr>
            <p:cNvPr id="39" name="Freeform 32"/>
            <p:cNvSpPr/>
            <p:nvPr/>
          </p:nvSpPr>
          <p:spPr bwMode="auto">
            <a:xfrm>
              <a:off x="7351225" y="2012379"/>
              <a:ext cx="1964624" cy="1475184"/>
            </a:xfrm>
            <a:custGeom>
              <a:avLst/>
              <a:gdLst>
                <a:gd name="T0" fmla="*/ 924 w 1521"/>
                <a:gd name="T1" fmla="*/ 1156 h 1156"/>
                <a:gd name="T2" fmla="*/ 943 w 1521"/>
                <a:gd name="T3" fmla="*/ 1156 h 1156"/>
                <a:gd name="T4" fmla="*/ 956 w 1521"/>
                <a:gd name="T5" fmla="*/ 1156 h 1156"/>
                <a:gd name="T6" fmla="*/ 969 w 1521"/>
                <a:gd name="T7" fmla="*/ 1156 h 1156"/>
                <a:gd name="T8" fmla="*/ 1521 w 1521"/>
                <a:gd name="T9" fmla="*/ 578 h 1156"/>
                <a:gd name="T10" fmla="*/ 969 w 1521"/>
                <a:gd name="T11" fmla="*/ 0 h 1156"/>
                <a:gd name="T12" fmla="*/ 956 w 1521"/>
                <a:gd name="T13" fmla="*/ 0 h 1156"/>
                <a:gd name="T14" fmla="*/ 943 w 1521"/>
                <a:gd name="T15" fmla="*/ 0 h 1156"/>
                <a:gd name="T16" fmla="*/ 924 w 1521"/>
                <a:gd name="T17" fmla="*/ 0 h 1156"/>
                <a:gd name="T18" fmla="*/ 0 w 1521"/>
                <a:gd name="T19" fmla="*/ 578 h 1156"/>
                <a:gd name="T20" fmla="*/ 924 w 1521"/>
                <a:gd name="T21" fmla="*/ 1156 h 1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21" h="1156">
                  <a:moveTo>
                    <a:pt x="924" y="1156"/>
                  </a:moveTo>
                  <a:cubicBezTo>
                    <a:pt x="930" y="1156"/>
                    <a:pt x="936" y="1156"/>
                    <a:pt x="943" y="1156"/>
                  </a:cubicBezTo>
                  <a:cubicBezTo>
                    <a:pt x="947" y="1156"/>
                    <a:pt x="952" y="1156"/>
                    <a:pt x="956" y="1156"/>
                  </a:cubicBezTo>
                  <a:cubicBezTo>
                    <a:pt x="961" y="1156"/>
                    <a:pt x="965" y="1156"/>
                    <a:pt x="969" y="1156"/>
                  </a:cubicBezTo>
                  <a:cubicBezTo>
                    <a:pt x="1276" y="1142"/>
                    <a:pt x="1521" y="889"/>
                    <a:pt x="1521" y="578"/>
                  </a:cubicBezTo>
                  <a:cubicBezTo>
                    <a:pt x="1521" y="267"/>
                    <a:pt x="1276" y="14"/>
                    <a:pt x="969" y="0"/>
                  </a:cubicBezTo>
                  <a:cubicBezTo>
                    <a:pt x="965" y="0"/>
                    <a:pt x="961" y="0"/>
                    <a:pt x="956" y="0"/>
                  </a:cubicBezTo>
                  <a:cubicBezTo>
                    <a:pt x="952" y="0"/>
                    <a:pt x="947" y="0"/>
                    <a:pt x="943" y="0"/>
                  </a:cubicBezTo>
                  <a:cubicBezTo>
                    <a:pt x="936" y="0"/>
                    <a:pt x="930" y="0"/>
                    <a:pt x="924" y="0"/>
                  </a:cubicBezTo>
                  <a:cubicBezTo>
                    <a:pt x="356" y="12"/>
                    <a:pt x="0" y="578"/>
                    <a:pt x="0" y="578"/>
                  </a:cubicBezTo>
                  <a:cubicBezTo>
                    <a:pt x="0" y="578"/>
                    <a:pt x="356" y="1144"/>
                    <a:pt x="924" y="1156"/>
                  </a:cubicBezTo>
                  <a:close/>
                </a:path>
              </a:pathLst>
            </a:custGeom>
            <a:gradFill>
              <a:gsLst>
                <a:gs pos="0">
                  <a:srgbClr val="DDDDDD"/>
                </a:gs>
                <a:gs pos="100000">
                  <a:schemeClr val="bg1"/>
                </a:gs>
              </a:gsLst>
              <a:lin ang="5400000" scaled="1"/>
            </a:gradFill>
            <a:ln w="28575" cap="flat">
              <a:gradFill>
                <a:gsLst>
                  <a:gs pos="0">
                    <a:schemeClr val="bg1"/>
                  </a:gs>
                  <a:gs pos="100000">
                    <a:srgbClr val="DDDDDD"/>
                  </a:gs>
                </a:gsLst>
                <a:lin ang="5400000" scaled="1"/>
              </a:gradFill>
              <a:prstDash val="solid"/>
              <a:miter lim="800000"/>
            </a:ln>
            <a:effectLst>
              <a:outerShdw blurRad="228600" dist="228600" dir="5400000" algn="t" rotWithShape="0">
                <a:schemeClr val="tx1">
                  <a:lumMod val="85000"/>
                  <a:lumOff val="15000"/>
                  <a:alpha val="28000"/>
                </a:schemeClr>
              </a:outerShdw>
            </a:effectLst>
          </p:spPr>
          <p:txBody>
            <a:bodyPr lIns="68271" tIns="34136" rIns="68271" bIns="34136"/>
            <a:lstStyle/>
            <a:p>
              <a:pPr marL="0" marR="0" lvl="0" indent="0" algn="l" defTabSz="685800" rtl="0" eaLnBrk="1" fontAlgn="auto" latinLnBrk="0" hangingPunct="1">
                <a:lnSpc>
                  <a:spcPct val="100000"/>
                </a:lnSpc>
                <a:spcBef>
                  <a:spcPts val="0"/>
                </a:spcBef>
                <a:spcAft>
                  <a:spcPts val="0"/>
                </a:spcAft>
                <a:buClrTx/>
                <a:buSzTx/>
                <a:buFontTx/>
                <a:buNone/>
                <a:defRPr/>
              </a:pPr>
              <a:endParaRPr kumimoji="0" lang="zh-CN" altLang="en-US" sz="1270" b="0" i="0" u="none" strike="noStrike" kern="1200" cap="none" spc="0" normalizeH="0" baseline="0" noProof="0">
                <a:ln>
                  <a:noFill/>
                </a:ln>
                <a:solidFill>
                  <a:prstClr val="black"/>
                </a:solidFill>
                <a:effectLst/>
                <a:uLnTx/>
                <a:uFillTx/>
                <a:latin typeface="等线"/>
                <a:ea typeface="微软雅黑" panose="020B0503020204020204" charset="-122"/>
                <a:cs typeface="+mn-cs"/>
              </a:endParaRPr>
            </a:p>
          </p:txBody>
        </p:sp>
        <p:sp>
          <p:nvSpPr>
            <p:cNvPr id="44" name="Oval 19"/>
            <p:cNvSpPr>
              <a:spLocks noChangeArrowheads="1"/>
            </p:cNvSpPr>
            <p:nvPr/>
          </p:nvSpPr>
          <p:spPr bwMode="auto">
            <a:xfrm>
              <a:off x="7958840" y="2147396"/>
              <a:ext cx="1220295" cy="1205151"/>
            </a:xfrm>
            <a:prstGeom prst="ellipse">
              <a:avLst/>
            </a:prstGeom>
            <a:solidFill>
              <a:schemeClr val="accent2"/>
            </a:solidFill>
            <a:ln w="22225">
              <a:noFill/>
            </a:ln>
            <a:effectLst>
              <a:innerShdw blurRad="152400" dist="76200" dir="16200000">
                <a:prstClr val="black">
                  <a:alpha val="30000"/>
                </a:prstClr>
              </a:innerShdw>
            </a:effectLst>
          </p:spPr>
          <p:style>
            <a:lnRef idx="2">
              <a:schemeClr val="accent1">
                <a:shade val="50000"/>
              </a:schemeClr>
            </a:lnRef>
            <a:fillRef idx="1">
              <a:schemeClr val="accent1"/>
            </a:fillRef>
            <a:effectRef idx="0">
              <a:schemeClr val="accent1"/>
            </a:effectRef>
            <a:fontRef idx="minor">
              <a:schemeClr val="lt1"/>
            </a:fontRef>
          </p:style>
          <p:txBody>
            <a:bodyPr lIns="68271" tIns="34136" rIns="68271" bIns="34136" anchor="ctr"/>
            <a:lstStyle/>
            <a:p>
              <a:pPr marL="0" marR="0" lvl="0" indent="0" algn="ctr" defTabSz="685800" rtl="0" eaLnBrk="1" fontAlgn="auto" latinLnBrk="0" hangingPunct="1">
                <a:lnSpc>
                  <a:spcPct val="100000"/>
                </a:lnSpc>
                <a:spcBef>
                  <a:spcPts val="0"/>
                </a:spcBef>
                <a:spcAft>
                  <a:spcPts val="0"/>
                </a:spcAft>
                <a:buClrTx/>
                <a:buSzTx/>
                <a:buFontTx/>
                <a:buNone/>
                <a:defRPr/>
              </a:pPr>
              <a:endParaRPr kumimoji="0" lang="zh-CN" altLang="en-US" sz="1270" b="0" i="0" u="none" strike="noStrike" kern="1200" cap="none" spc="0" normalizeH="0" baseline="0" noProof="0">
                <a:ln>
                  <a:noFill/>
                </a:ln>
                <a:solidFill>
                  <a:prstClr val="white"/>
                </a:solidFill>
                <a:effectLst/>
                <a:uLnTx/>
                <a:uFillTx/>
                <a:latin typeface="等线"/>
                <a:ea typeface="微软雅黑" panose="020B0503020204020204" charset="-122"/>
                <a:cs typeface="+mn-cs"/>
              </a:endParaRPr>
            </a:p>
          </p:txBody>
        </p:sp>
        <p:grpSp>
          <p:nvGrpSpPr>
            <p:cNvPr id="64542" name="组合 63"/>
            <p:cNvGrpSpPr/>
            <p:nvPr/>
          </p:nvGrpSpPr>
          <p:grpSpPr bwMode="auto">
            <a:xfrm>
              <a:off x="8292688" y="2261533"/>
              <a:ext cx="581032" cy="441305"/>
              <a:chOff x="8204201" y="339725"/>
              <a:chExt cx="954087" cy="733425"/>
            </a:xfrm>
          </p:grpSpPr>
          <p:sp>
            <p:nvSpPr>
              <p:cNvPr id="64557" name="Freeform 6"/>
              <p:cNvSpPr>
                <a:spLocks noEditPoints="1"/>
              </p:cNvSpPr>
              <p:nvPr/>
            </p:nvSpPr>
            <p:spPr bwMode="auto">
              <a:xfrm>
                <a:off x="8204201" y="438150"/>
                <a:ext cx="631825" cy="635000"/>
              </a:xfrm>
              <a:custGeom>
                <a:avLst/>
                <a:gdLst>
                  <a:gd name="T0" fmla="*/ 631825 w 168"/>
                  <a:gd name="T1" fmla="*/ 361228 h 167"/>
                  <a:gd name="T2" fmla="*/ 631825 w 168"/>
                  <a:gd name="T3" fmla="*/ 277575 h 167"/>
                  <a:gd name="T4" fmla="*/ 567890 w 168"/>
                  <a:gd name="T5" fmla="*/ 262365 h 167"/>
                  <a:gd name="T6" fmla="*/ 552847 w 168"/>
                  <a:gd name="T7" fmla="*/ 212934 h 167"/>
                  <a:gd name="T8" fmla="*/ 594216 w 168"/>
                  <a:gd name="T9" fmla="*/ 163503 h 167"/>
                  <a:gd name="T10" fmla="*/ 549086 w 168"/>
                  <a:gd name="T11" fmla="*/ 95060 h 167"/>
                  <a:gd name="T12" fmla="*/ 488912 w 168"/>
                  <a:gd name="T13" fmla="*/ 121677 h 167"/>
                  <a:gd name="T14" fmla="*/ 447543 w 168"/>
                  <a:gd name="T15" fmla="*/ 91257 h 167"/>
                  <a:gd name="T16" fmla="*/ 451304 w 168"/>
                  <a:gd name="T17" fmla="*/ 26617 h 167"/>
                  <a:gd name="T18" fmla="*/ 372325 w 168"/>
                  <a:gd name="T19" fmla="*/ 0 h 167"/>
                  <a:gd name="T20" fmla="*/ 342239 w 168"/>
                  <a:gd name="T21" fmla="*/ 57036 h 167"/>
                  <a:gd name="T22" fmla="*/ 315913 w 168"/>
                  <a:gd name="T23" fmla="*/ 57036 h 167"/>
                  <a:gd name="T24" fmla="*/ 289586 w 168"/>
                  <a:gd name="T25" fmla="*/ 57036 h 167"/>
                  <a:gd name="T26" fmla="*/ 259500 w 168"/>
                  <a:gd name="T27" fmla="*/ 0 h 167"/>
                  <a:gd name="T28" fmla="*/ 180521 w 168"/>
                  <a:gd name="T29" fmla="*/ 26617 h 167"/>
                  <a:gd name="T30" fmla="*/ 184282 w 168"/>
                  <a:gd name="T31" fmla="*/ 91257 h 167"/>
                  <a:gd name="T32" fmla="*/ 142913 w 168"/>
                  <a:gd name="T33" fmla="*/ 121677 h 167"/>
                  <a:gd name="T34" fmla="*/ 86500 w 168"/>
                  <a:gd name="T35" fmla="*/ 95060 h 167"/>
                  <a:gd name="T36" fmla="*/ 37609 w 168"/>
                  <a:gd name="T37" fmla="*/ 163503 h 167"/>
                  <a:gd name="T38" fmla="*/ 78978 w 168"/>
                  <a:gd name="T39" fmla="*/ 212934 h 167"/>
                  <a:gd name="T40" fmla="*/ 63935 w 168"/>
                  <a:gd name="T41" fmla="*/ 262365 h 167"/>
                  <a:gd name="T42" fmla="*/ 0 w 168"/>
                  <a:gd name="T43" fmla="*/ 277575 h 167"/>
                  <a:gd name="T44" fmla="*/ 0 w 168"/>
                  <a:gd name="T45" fmla="*/ 361228 h 167"/>
                  <a:gd name="T46" fmla="*/ 63935 w 168"/>
                  <a:gd name="T47" fmla="*/ 372635 h 167"/>
                  <a:gd name="T48" fmla="*/ 78978 w 168"/>
                  <a:gd name="T49" fmla="*/ 422066 h 167"/>
                  <a:gd name="T50" fmla="*/ 37609 w 168"/>
                  <a:gd name="T51" fmla="*/ 471497 h 167"/>
                  <a:gd name="T52" fmla="*/ 86500 w 168"/>
                  <a:gd name="T53" fmla="*/ 539940 h 167"/>
                  <a:gd name="T54" fmla="*/ 142913 w 168"/>
                  <a:gd name="T55" fmla="*/ 513323 h 167"/>
                  <a:gd name="T56" fmla="*/ 184282 w 168"/>
                  <a:gd name="T57" fmla="*/ 543743 h 167"/>
                  <a:gd name="T58" fmla="*/ 180521 w 168"/>
                  <a:gd name="T59" fmla="*/ 608383 h 167"/>
                  <a:gd name="T60" fmla="*/ 259500 w 168"/>
                  <a:gd name="T61" fmla="*/ 635000 h 167"/>
                  <a:gd name="T62" fmla="*/ 289586 w 168"/>
                  <a:gd name="T63" fmla="*/ 577964 h 167"/>
                  <a:gd name="T64" fmla="*/ 315913 w 168"/>
                  <a:gd name="T65" fmla="*/ 577964 h 167"/>
                  <a:gd name="T66" fmla="*/ 342239 w 168"/>
                  <a:gd name="T67" fmla="*/ 577964 h 167"/>
                  <a:gd name="T68" fmla="*/ 376086 w 168"/>
                  <a:gd name="T69" fmla="*/ 635000 h 167"/>
                  <a:gd name="T70" fmla="*/ 455064 w 168"/>
                  <a:gd name="T71" fmla="*/ 608383 h 167"/>
                  <a:gd name="T72" fmla="*/ 447543 w 168"/>
                  <a:gd name="T73" fmla="*/ 543743 h 167"/>
                  <a:gd name="T74" fmla="*/ 488912 w 168"/>
                  <a:gd name="T75" fmla="*/ 513323 h 167"/>
                  <a:gd name="T76" fmla="*/ 549086 w 168"/>
                  <a:gd name="T77" fmla="*/ 539940 h 167"/>
                  <a:gd name="T78" fmla="*/ 594216 w 168"/>
                  <a:gd name="T79" fmla="*/ 471497 h 167"/>
                  <a:gd name="T80" fmla="*/ 552847 w 168"/>
                  <a:gd name="T81" fmla="*/ 422066 h 167"/>
                  <a:gd name="T82" fmla="*/ 567890 w 168"/>
                  <a:gd name="T83" fmla="*/ 372635 h 167"/>
                  <a:gd name="T84" fmla="*/ 631825 w 168"/>
                  <a:gd name="T85" fmla="*/ 361228 h 167"/>
                  <a:gd name="T86" fmla="*/ 315913 w 168"/>
                  <a:gd name="T87" fmla="*/ 505719 h 167"/>
                  <a:gd name="T88" fmla="*/ 131630 w 168"/>
                  <a:gd name="T89" fmla="*/ 319401 h 167"/>
                  <a:gd name="T90" fmla="*/ 315913 w 168"/>
                  <a:gd name="T91" fmla="*/ 129281 h 167"/>
                  <a:gd name="T92" fmla="*/ 500195 w 168"/>
                  <a:gd name="T93" fmla="*/ 319401 h 167"/>
                  <a:gd name="T94" fmla="*/ 315913 w 168"/>
                  <a:gd name="T95" fmla="*/ 505719 h 167"/>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0" t="0" r="r" b="b"/>
                <a:pathLst>
                  <a:path w="168" h="167">
                    <a:moveTo>
                      <a:pt x="168" y="95"/>
                    </a:moveTo>
                    <a:cubicBezTo>
                      <a:pt x="168" y="73"/>
                      <a:pt x="168" y="73"/>
                      <a:pt x="168" y="73"/>
                    </a:cubicBezTo>
                    <a:cubicBezTo>
                      <a:pt x="151" y="69"/>
                      <a:pt x="151" y="69"/>
                      <a:pt x="151" y="69"/>
                    </a:cubicBezTo>
                    <a:cubicBezTo>
                      <a:pt x="150" y="64"/>
                      <a:pt x="149" y="60"/>
                      <a:pt x="147" y="56"/>
                    </a:cubicBezTo>
                    <a:cubicBezTo>
                      <a:pt x="158" y="43"/>
                      <a:pt x="158" y="43"/>
                      <a:pt x="158" y="43"/>
                    </a:cubicBezTo>
                    <a:cubicBezTo>
                      <a:pt x="146" y="25"/>
                      <a:pt x="146" y="25"/>
                      <a:pt x="146" y="25"/>
                    </a:cubicBezTo>
                    <a:cubicBezTo>
                      <a:pt x="130" y="32"/>
                      <a:pt x="130" y="32"/>
                      <a:pt x="130" y="32"/>
                    </a:cubicBezTo>
                    <a:cubicBezTo>
                      <a:pt x="126" y="29"/>
                      <a:pt x="123" y="27"/>
                      <a:pt x="119" y="24"/>
                    </a:cubicBezTo>
                    <a:cubicBezTo>
                      <a:pt x="120" y="7"/>
                      <a:pt x="120" y="7"/>
                      <a:pt x="120" y="7"/>
                    </a:cubicBezTo>
                    <a:cubicBezTo>
                      <a:pt x="99" y="0"/>
                      <a:pt x="99" y="0"/>
                      <a:pt x="99" y="0"/>
                    </a:cubicBezTo>
                    <a:cubicBezTo>
                      <a:pt x="91" y="15"/>
                      <a:pt x="91" y="15"/>
                      <a:pt x="91" y="15"/>
                    </a:cubicBezTo>
                    <a:cubicBezTo>
                      <a:pt x="89" y="15"/>
                      <a:pt x="86" y="15"/>
                      <a:pt x="84" y="15"/>
                    </a:cubicBezTo>
                    <a:cubicBezTo>
                      <a:pt x="82" y="15"/>
                      <a:pt x="79" y="15"/>
                      <a:pt x="77" y="15"/>
                    </a:cubicBezTo>
                    <a:cubicBezTo>
                      <a:pt x="69" y="0"/>
                      <a:pt x="69" y="0"/>
                      <a:pt x="69" y="0"/>
                    </a:cubicBezTo>
                    <a:cubicBezTo>
                      <a:pt x="48" y="7"/>
                      <a:pt x="48" y="7"/>
                      <a:pt x="48" y="7"/>
                    </a:cubicBezTo>
                    <a:cubicBezTo>
                      <a:pt x="49" y="24"/>
                      <a:pt x="49" y="24"/>
                      <a:pt x="49" y="24"/>
                    </a:cubicBezTo>
                    <a:cubicBezTo>
                      <a:pt x="45" y="27"/>
                      <a:pt x="42" y="29"/>
                      <a:pt x="38" y="32"/>
                    </a:cubicBezTo>
                    <a:cubicBezTo>
                      <a:pt x="23" y="25"/>
                      <a:pt x="23" y="25"/>
                      <a:pt x="23" y="25"/>
                    </a:cubicBezTo>
                    <a:cubicBezTo>
                      <a:pt x="10" y="43"/>
                      <a:pt x="10" y="43"/>
                      <a:pt x="10" y="43"/>
                    </a:cubicBezTo>
                    <a:cubicBezTo>
                      <a:pt x="21" y="56"/>
                      <a:pt x="21" y="56"/>
                      <a:pt x="21" y="56"/>
                    </a:cubicBezTo>
                    <a:cubicBezTo>
                      <a:pt x="19" y="60"/>
                      <a:pt x="18" y="65"/>
                      <a:pt x="17" y="69"/>
                    </a:cubicBezTo>
                    <a:cubicBezTo>
                      <a:pt x="0" y="73"/>
                      <a:pt x="0" y="73"/>
                      <a:pt x="0" y="73"/>
                    </a:cubicBezTo>
                    <a:cubicBezTo>
                      <a:pt x="0" y="95"/>
                      <a:pt x="0" y="95"/>
                      <a:pt x="0" y="95"/>
                    </a:cubicBezTo>
                    <a:cubicBezTo>
                      <a:pt x="17" y="98"/>
                      <a:pt x="17" y="98"/>
                      <a:pt x="17" y="98"/>
                    </a:cubicBezTo>
                    <a:cubicBezTo>
                      <a:pt x="18" y="103"/>
                      <a:pt x="19" y="107"/>
                      <a:pt x="21" y="111"/>
                    </a:cubicBezTo>
                    <a:cubicBezTo>
                      <a:pt x="10" y="124"/>
                      <a:pt x="10" y="124"/>
                      <a:pt x="10" y="124"/>
                    </a:cubicBezTo>
                    <a:cubicBezTo>
                      <a:pt x="23" y="142"/>
                      <a:pt x="23" y="142"/>
                      <a:pt x="23" y="142"/>
                    </a:cubicBezTo>
                    <a:cubicBezTo>
                      <a:pt x="38" y="135"/>
                      <a:pt x="38" y="135"/>
                      <a:pt x="38" y="135"/>
                    </a:cubicBezTo>
                    <a:cubicBezTo>
                      <a:pt x="42" y="138"/>
                      <a:pt x="46" y="141"/>
                      <a:pt x="49" y="143"/>
                    </a:cubicBezTo>
                    <a:cubicBezTo>
                      <a:pt x="48" y="160"/>
                      <a:pt x="48" y="160"/>
                      <a:pt x="48" y="160"/>
                    </a:cubicBezTo>
                    <a:cubicBezTo>
                      <a:pt x="69" y="167"/>
                      <a:pt x="69" y="167"/>
                      <a:pt x="69" y="167"/>
                    </a:cubicBezTo>
                    <a:cubicBezTo>
                      <a:pt x="77" y="152"/>
                      <a:pt x="77" y="152"/>
                      <a:pt x="77" y="152"/>
                    </a:cubicBezTo>
                    <a:cubicBezTo>
                      <a:pt x="80" y="152"/>
                      <a:pt x="82" y="152"/>
                      <a:pt x="84" y="152"/>
                    </a:cubicBezTo>
                    <a:cubicBezTo>
                      <a:pt x="86" y="152"/>
                      <a:pt x="89" y="152"/>
                      <a:pt x="91" y="152"/>
                    </a:cubicBezTo>
                    <a:cubicBezTo>
                      <a:pt x="100" y="167"/>
                      <a:pt x="100" y="167"/>
                      <a:pt x="100" y="167"/>
                    </a:cubicBezTo>
                    <a:cubicBezTo>
                      <a:pt x="121" y="160"/>
                      <a:pt x="121" y="160"/>
                      <a:pt x="121" y="160"/>
                    </a:cubicBezTo>
                    <a:cubicBezTo>
                      <a:pt x="119" y="143"/>
                      <a:pt x="119" y="143"/>
                      <a:pt x="119" y="143"/>
                    </a:cubicBezTo>
                    <a:cubicBezTo>
                      <a:pt x="123" y="141"/>
                      <a:pt x="126" y="138"/>
                      <a:pt x="130" y="135"/>
                    </a:cubicBezTo>
                    <a:cubicBezTo>
                      <a:pt x="146" y="142"/>
                      <a:pt x="146" y="142"/>
                      <a:pt x="146" y="142"/>
                    </a:cubicBezTo>
                    <a:cubicBezTo>
                      <a:pt x="158" y="124"/>
                      <a:pt x="158" y="124"/>
                      <a:pt x="158" y="124"/>
                    </a:cubicBezTo>
                    <a:cubicBezTo>
                      <a:pt x="147" y="111"/>
                      <a:pt x="147" y="111"/>
                      <a:pt x="147" y="111"/>
                    </a:cubicBezTo>
                    <a:cubicBezTo>
                      <a:pt x="149" y="107"/>
                      <a:pt x="150" y="103"/>
                      <a:pt x="151" y="98"/>
                    </a:cubicBezTo>
                    <a:lnTo>
                      <a:pt x="168" y="95"/>
                    </a:lnTo>
                    <a:close/>
                    <a:moveTo>
                      <a:pt x="84" y="133"/>
                    </a:moveTo>
                    <a:cubicBezTo>
                      <a:pt x="57" y="133"/>
                      <a:pt x="35" y="111"/>
                      <a:pt x="35" y="84"/>
                    </a:cubicBezTo>
                    <a:cubicBezTo>
                      <a:pt x="35" y="56"/>
                      <a:pt x="57" y="34"/>
                      <a:pt x="84" y="34"/>
                    </a:cubicBezTo>
                    <a:cubicBezTo>
                      <a:pt x="111" y="34"/>
                      <a:pt x="133" y="56"/>
                      <a:pt x="133" y="84"/>
                    </a:cubicBezTo>
                    <a:cubicBezTo>
                      <a:pt x="133" y="111"/>
                      <a:pt x="111" y="133"/>
                      <a:pt x="84" y="133"/>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685800" rtl="0" eaLnBrk="1" fontAlgn="auto" latinLnBrk="0" hangingPunct="1">
                  <a:lnSpc>
                    <a:spcPct val="100000"/>
                  </a:lnSpc>
                  <a:spcBef>
                    <a:spcPts val="0"/>
                  </a:spcBef>
                  <a:spcAft>
                    <a:spcPts val="0"/>
                  </a:spcAft>
                  <a:buClrTx/>
                  <a:buSzTx/>
                  <a:buFontTx/>
                  <a:buNone/>
                  <a:defRPr/>
                </a:pPr>
                <a:endParaRPr kumimoji="0" lang="zh-CN" altLang="en-US" sz="1270" b="0" i="0" u="none" strike="noStrike" kern="1200" cap="none" spc="0" normalizeH="0" baseline="0" noProof="0">
                  <a:ln>
                    <a:noFill/>
                  </a:ln>
                  <a:solidFill>
                    <a:prstClr val="black"/>
                  </a:solidFill>
                  <a:effectLst/>
                  <a:uLnTx/>
                  <a:uFillTx/>
                  <a:latin typeface="等线"/>
                  <a:ea typeface="微软雅黑" panose="020B0503020204020204" charset="-122"/>
                  <a:cs typeface="+mn-cs"/>
                </a:endParaRPr>
              </a:p>
            </p:txBody>
          </p:sp>
          <p:sp>
            <p:nvSpPr>
              <p:cNvPr id="64558" name="Freeform 7"/>
              <p:cNvSpPr>
                <a:spLocks noEditPoints="1"/>
              </p:cNvSpPr>
              <p:nvPr/>
            </p:nvSpPr>
            <p:spPr bwMode="auto">
              <a:xfrm>
                <a:off x="8783638" y="339725"/>
                <a:ext cx="374650" cy="379413"/>
              </a:xfrm>
              <a:custGeom>
                <a:avLst/>
                <a:gdLst>
                  <a:gd name="T0" fmla="*/ 374650 w 100"/>
                  <a:gd name="T1" fmla="*/ 216265 h 100"/>
                  <a:gd name="T2" fmla="*/ 374650 w 100"/>
                  <a:gd name="T3" fmla="*/ 163148 h 100"/>
                  <a:gd name="T4" fmla="*/ 337185 w 100"/>
                  <a:gd name="T5" fmla="*/ 155559 h 100"/>
                  <a:gd name="T6" fmla="*/ 325946 w 100"/>
                  <a:gd name="T7" fmla="*/ 129000 h 100"/>
                  <a:gd name="T8" fmla="*/ 352171 w 100"/>
                  <a:gd name="T9" fmla="*/ 98647 h 100"/>
                  <a:gd name="T10" fmla="*/ 322199 w 100"/>
                  <a:gd name="T11" fmla="*/ 56912 h 100"/>
                  <a:gd name="T12" fmla="*/ 288481 w 100"/>
                  <a:gd name="T13" fmla="*/ 75883 h 100"/>
                  <a:gd name="T14" fmla="*/ 262255 w 100"/>
                  <a:gd name="T15" fmla="*/ 56912 h 100"/>
                  <a:gd name="T16" fmla="*/ 269748 w 100"/>
                  <a:gd name="T17" fmla="*/ 18971 h 100"/>
                  <a:gd name="T18" fmla="*/ 221044 w 100"/>
                  <a:gd name="T19" fmla="*/ 0 h 100"/>
                  <a:gd name="T20" fmla="*/ 202311 w 100"/>
                  <a:gd name="T21" fmla="*/ 34147 h 100"/>
                  <a:gd name="T22" fmla="*/ 187325 w 100"/>
                  <a:gd name="T23" fmla="*/ 34147 h 100"/>
                  <a:gd name="T24" fmla="*/ 172339 w 100"/>
                  <a:gd name="T25" fmla="*/ 34147 h 100"/>
                  <a:gd name="T26" fmla="*/ 153607 w 100"/>
                  <a:gd name="T27" fmla="*/ 3794 h 100"/>
                  <a:gd name="T28" fmla="*/ 104902 w 100"/>
                  <a:gd name="T29" fmla="*/ 18971 h 100"/>
                  <a:gd name="T30" fmla="*/ 108649 w 100"/>
                  <a:gd name="T31" fmla="*/ 56912 h 100"/>
                  <a:gd name="T32" fmla="*/ 86170 w 100"/>
                  <a:gd name="T33" fmla="*/ 75883 h 100"/>
                  <a:gd name="T34" fmla="*/ 48705 w 100"/>
                  <a:gd name="T35" fmla="*/ 56912 h 100"/>
                  <a:gd name="T36" fmla="*/ 22479 w 100"/>
                  <a:gd name="T37" fmla="*/ 98647 h 100"/>
                  <a:gd name="T38" fmla="*/ 48705 w 100"/>
                  <a:gd name="T39" fmla="*/ 129000 h 100"/>
                  <a:gd name="T40" fmla="*/ 37465 w 100"/>
                  <a:gd name="T41" fmla="*/ 155559 h 100"/>
                  <a:gd name="T42" fmla="*/ 0 w 100"/>
                  <a:gd name="T43" fmla="*/ 163148 h 100"/>
                  <a:gd name="T44" fmla="*/ 0 w 100"/>
                  <a:gd name="T45" fmla="*/ 216265 h 100"/>
                  <a:gd name="T46" fmla="*/ 37465 w 100"/>
                  <a:gd name="T47" fmla="*/ 223854 h 100"/>
                  <a:gd name="T48" fmla="*/ 48705 w 100"/>
                  <a:gd name="T49" fmla="*/ 250413 h 100"/>
                  <a:gd name="T50" fmla="*/ 22479 w 100"/>
                  <a:gd name="T51" fmla="*/ 280766 h 100"/>
                  <a:gd name="T52" fmla="*/ 48705 w 100"/>
                  <a:gd name="T53" fmla="*/ 322501 h 100"/>
                  <a:gd name="T54" fmla="*/ 86170 w 100"/>
                  <a:gd name="T55" fmla="*/ 303530 h 100"/>
                  <a:gd name="T56" fmla="*/ 108649 w 100"/>
                  <a:gd name="T57" fmla="*/ 322501 h 100"/>
                  <a:gd name="T58" fmla="*/ 104902 w 100"/>
                  <a:gd name="T59" fmla="*/ 360442 h 100"/>
                  <a:gd name="T60" fmla="*/ 153607 w 100"/>
                  <a:gd name="T61" fmla="*/ 379413 h 100"/>
                  <a:gd name="T62" fmla="*/ 172339 w 100"/>
                  <a:gd name="T63" fmla="*/ 345266 h 100"/>
                  <a:gd name="T64" fmla="*/ 187325 w 100"/>
                  <a:gd name="T65" fmla="*/ 345266 h 100"/>
                  <a:gd name="T66" fmla="*/ 202311 w 100"/>
                  <a:gd name="T67" fmla="*/ 345266 h 100"/>
                  <a:gd name="T68" fmla="*/ 221044 w 100"/>
                  <a:gd name="T69" fmla="*/ 375619 h 100"/>
                  <a:gd name="T70" fmla="*/ 269748 w 100"/>
                  <a:gd name="T71" fmla="*/ 360442 h 100"/>
                  <a:gd name="T72" fmla="*/ 266002 w 100"/>
                  <a:gd name="T73" fmla="*/ 322501 h 100"/>
                  <a:gd name="T74" fmla="*/ 288481 w 100"/>
                  <a:gd name="T75" fmla="*/ 303530 h 100"/>
                  <a:gd name="T76" fmla="*/ 322199 w 100"/>
                  <a:gd name="T77" fmla="*/ 322501 h 100"/>
                  <a:gd name="T78" fmla="*/ 352171 w 100"/>
                  <a:gd name="T79" fmla="*/ 280766 h 100"/>
                  <a:gd name="T80" fmla="*/ 325946 w 100"/>
                  <a:gd name="T81" fmla="*/ 250413 h 100"/>
                  <a:gd name="T82" fmla="*/ 337185 w 100"/>
                  <a:gd name="T83" fmla="*/ 223854 h 100"/>
                  <a:gd name="T84" fmla="*/ 374650 w 100"/>
                  <a:gd name="T85" fmla="*/ 216265 h 100"/>
                  <a:gd name="T86" fmla="*/ 187325 w 100"/>
                  <a:gd name="T87" fmla="*/ 299736 h 100"/>
                  <a:gd name="T88" fmla="*/ 78677 w 100"/>
                  <a:gd name="T89" fmla="*/ 189707 h 100"/>
                  <a:gd name="T90" fmla="*/ 187325 w 100"/>
                  <a:gd name="T91" fmla="*/ 79677 h 100"/>
                  <a:gd name="T92" fmla="*/ 295974 w 100"/>
                  <a:gd name="T93" fmla="*/ 189707 h 100"/>
                  <a:gd name="T94" fmla="*/ 187325 w 100"/>
                  <a:gd name="T95" fmla="*/ 299736 h 100"/>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0" t="0" r="r" b="b"/>
                <a:pathLst>
                  <a:path w="100" h="100">
                    <a:moveTo>
                      <a:pt x="100" y="57"/>
                    </a:moveTo>
                    <a:cubicBezTo>
                      <a:pt x="100" y="43"/>
                      <a:pt x="100" y="43"/>
                      <a:pt x="100" y="43"/>
                    </a:cubicBezTo>
                    <a:cubicBezTo>
                      <a:pt x="90" y="41"/>
                      <a:pt x="90" y="41"/>
                      <a:pt x="90" y="41"/>
                    </a:cubicBezTo>
                    <a:cubicBezTo>
                      <a:pt x="89" y="39"/>
                      <a:pt x="88" y="36"/>
                      <a:pt x="87" y="34"/>
                    </a:cubicBezTo>
                    <a:cubicBezTo>
                      <a:pt x="94" y="26"/>
                      <a:pt x="94" y="26"/>
                      <a:pt x="94" y="26"/>
                    </a:cubicBezTo>
                    <a:cubicBezTo>
                      <a:pt x="86" y="15"/>
                      <a:pt x="86" y="15"/>
                      <a:pt x="86" y="15"/>
                    </a:cubicBezTo>
                    <a:cubicBezTo>
                      <a:pt x="77" y="20"/>
                      <a:pt x="77" y="20"/>
                      <a:pt x="77" y="20"/>
                    </a:cubicBezTo>
                    <a:cubicBezTo>
                      <a:pt x="75" y="18"/>
                      <a:pt x="73" y="16"/>
                      <a:pt x="70" y="15"/>
                    </a:cubicBezTo>
                    <a:cubicBezTo>
                      <a:pt x="72" y="5"/>
                      <a:pt x="72" y="5"/>
                      <a:pt x="72" y="5"/>
                    </a:cubicBezTo>
                    <a:cubicBezTo>
                      <a:pt x="59" y="0"/>
                      <a:pt x="59" y="0"/>
                      <a:pt x="59" y="0"/>
                    </a:cubicBezTo>
                    <a:cubicBezTo>
                      <a:pt x="54" y="9"/>
                      <a:pt x="54" y="9"/>
                      <a:pt x="54" y="9"/>
                    </a:cubicBezTo>
                    <a:cubicBezTo>
                      <a:pt x="53" y="9"/>
                      <a:pt x="51" y="9"/>
                      <a:pt x="50" y="9"/>
                    </a:cubicBezTo>
                    <a:cubicBezTo>
                      <a:pt x="49" y="9"/>
                      <a:pt x="47" y="9"/>
                      <a:pt x="46" y="9"/>
                    </a:cubicBezTo>
                    <a:cubicBezTo>
                      <a:pt x="41" y="1"/>
                      <a:pt x="41" y="1"/>
                      <a:pt x="41" y="1"/>
                    </a:cubicBezTo>
                    <a:cubicBezTo>
                      <a:pt x="28" y="5"/>
                      <a:pt x="28" y="5"/>
                      <a:pt x="28" y="5"/>
                    </a:cubicBezTo>
                    <a:cubicBezTo>
                      <a:pt x="29" y="15"/>
                      <a:pt x="29" y="15"/>
                      <a:pt x="29" y="15"/>
                    </a:cubicBezTo>
                    <a:cubicBezTo>
                      <a:pt x="27" y="16"/>
                      <a:pt x="25" y="18"/>
                      <a:pt x="23" y="20"/>
                    </a:cubicBezTo>
                    <a:cubicBezTo>
                      <a:pt x="13" y="15"/>
                      <a:pt x="13" y="15"/>
                      <a:pt x="13" y="15"/>
                    </a:cubicBezTo>
                    <a:cubicBezTo>
                      <a:pt x="6" y="26"/>
                      <a:pt x="6" y="26"/>
                      <a:pt x="6" y="26"/>
                    </a:cubicBezTo>
                    <a:cubicBezTo>
                      <a:pt x="13" y="34"/>
                      <a:pt x="13" y="34"/>
                      <a:pt x="13" y="34"/>
                    </a:cubicBezTo>
                    <a:cubicBezTo>
                      <a:pt x="11" y="36"/>
                      <a:pt x="11" y="39"/>
                      <a:pt x="10" y="41"/>
                    </a:cubicBezTo>
                    <a:cubicBezTo>
                      <a:pt x="0" y="43"/>
                      <a:pt x="0" y="43"/>
                      <a:pt x="0" y="43"/>
                    </a:cubicBezTo>
                    <a:cubicBezTo>
                      <a:pt x="0" y="57"/>
                      <a:pt x="0" y="57"/>
                      <a:pt x="0" y="57"/>
                    </a:cubicBezTo>
                    <a:cubicBezTo>
                      <a:pt x="10" y="59"/>
                      <a:pt x="10" y="59"/>
                      <a:pt x="10" y="59"/>
                    </a:cubicBezTo>
                    <a:cubicBezTo>
                      <a:pt x="11" y="61"/>
                      <a:pt x="11" y="64"/>
                      <a:pt x="13" y="66"/>
                    </a:cubicBezTo>
                    <a:cubicBezTo>
                      <a:pt x="6" y="74"/>
                      <a:pt x="6" y="74"/>
                      <a:pt x="6" y="74"/>
                    </a:cubicBezTo>
                    <a:cubicBezTo>
                      <a:pt x="13" y="85"/>
                      <a:pt x="13" y="85"/>
                      <a:pt x="13" y="85"/>
                    </a:cubicBezTo>
                    <a:cubicBezTo>
                      <a:pt x="23" y="80"/>
                      <a:pt x="23" y="80"/>
                      <a:pt x="23" y="80"/>
                    </a:cubicBezTo>
                    <a:cubicBezTo>
                      <a:pt x="25" y="82"/>
                      <a:pt x="27" y="84"/>
                      <a:pt x="29" y="85"/>
                    </a:cubicBezTo>
                    <a:cubicBezTo>
                      <a:pt x="28" y="95"/>
                      <a:pt x="28" y="95"/>
                      <a:pt x="28" y="95"/>
                    </a:cubicBezTo>
                    <a:cubicBezTo>
                      <a:pt x="41" y="100"/>
                      <a:pt x="41" y="100"/>
                      <a:pt x="41" y="100"/>
                    </a:cubicBezTo>
                    <a:cubicBezTo>
                      <a:pt x="46" y="91"/>
                      <a:pt x="46" y="91"/>
                      <a:pt x="46" y="91"/>
                    </a:cubicBezTo>
                    <a:cubicBezTo>
                      <a:pt x="47" y="91"/>
                      <a:pt x="49" y="91"/>
                      <a:pt x="50" y="91"/>
                    </a:cubicBezTo>
                    <a:cubicBezTo>
                      <a:pt x="51" y="91"/>
                      <a:pt x="53" y="91"/>
                      <a:pt x="54" y="91"/>
                    </a:cubicBezTo>
                    <a:cubicBezTo>
                      <a:pt x="59" y="99"/>
                      <a:pt x="59" y="99"/>
                      <a:pt x="59" y="99"/>
                    </a:cubicBezTo>
                    <a:cubicBezTo>
                      <a:pt x="72" y="95"/>
                      <a:pt x="72" y="95"/>
                      <a:pt x="72" y="95"/>
                    </a:cubicBezTo>
                    <a:cubicBezTo>
                      <a:pt x="71" y="85"/>
                      <a:pt x="71" y="85"/>
                      <a:pt x="71" y="85"/>
                    </a:cubicBezTo>
                    <a:cubicBezTo>
                      <a:pt x="73" y="84"/>
                      <a:pt x="75" y="82"/>
                      <a:pt x="77" y="80"/>
                    </a:cubicBezTo>
                    <a:cubicBezTo>
                      <a:pt x="86" y="85"/>
                      <a:pt x="86" y="85"/>
                      <a:pt x="86" y="85"/>
                    </a:cubicBezTo>
                    <a:cubicBezTo>
                      <a:pt x="94" y="74"/>
                      <a:pt x="94" y="74"/>
                      <a:pt x="94" y="74"/>
                    </a:cubicBezTo>
                    <a:cubicBezTo>
                      <a:pt x="87" y="66"/>
                      <a:pt x="87" y="66"/>
                      <a:pt x="87" y="66"/>
                    </a:cubicBezTo>
                    <a:cubicBezTo>
                      <a:pt x="88" y="64"/>
                      <a:pt x="89" y="61"/>
                      <a:pt x="90" y="59"/>
                    </a:cubicBezTo>
                    <a:lnTo>
                      <a:pt x="100" y="57"/>
                    </a:lnTo>
                    <a:close/>
                    <a:moveTo>
                      <a:pt x="50" y="79"/>
                    </a:moveTo>
                    <a:cubicBezTo>
                      <a:pt x="34" y="79"/>
                      <a:pt x="21" y="66"/>
                      <a:pt x="21" y="50"/>
                    </a:cubicBezTo>
                    <a:cubicBezTo>
                      <a:pt x="21" y="34"/>
                      <a:pt x="34" y="21"/>
                      <a:pt x="50" y="21"/>
                    </a:cubicBezTo>
                    <a:cubicBezTo>
                      <a:pt x="66" y="21"/>
                      <a:pt x="79" y="34"/>
                      <a:pt x="79" y="50"/>
                    </a:cubicBezTo>
                    <a:cubicBezTo>
                      <a:pt x="79" y="66"/>
                      <a:pt x="66" y="79"/>
                      <a:pt x="50" y="79"/>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685800" rtl="0" eaLnBrk="1" fontAlgn="auto" latinLnBrk="0" hangingPunct="1">
                  <a:lnSpc>
                    <a:spcPct val="100000"/>
                  </a:lnSpc>
                  <a:spcBef>
                    <a:spcPts val="0"/>
                  </a:spcBef>
                  <a:spcAft>
                    <a:spcPts val="0"/>
                  </a:spcAft>
                  <a:buClrTx/>
                  <a:buSzTx/>
                  <a:buFontTx/>
                  <a:buNone/>
                  <a:defRPr/>
                </a:pPr>
                <a:endParaRPr kumimoji="0" lang="zh-CN" altLang="en-US" sz="1270" b="0" i="0" u="none" strike="noStrike" kern="1200" cap="none" spc="0" normalizeH="0" baseline="0" noProof="0">
                  <a:ln>
                    <a:noFill/>
                  </a:ln>
                  <a:solidFill>
                    <a:prstClr val="black"/>
                  </a:solidFill>
                  <a:effectLst/>
                  <a:uLnTx/>
                  <a:uFillTx/>
                  <a:latin typeface="等线"/>
                  <a:ea typeface="微软雅黑" panose="020B0503020204020204" charset="-122"/>
                  <a:cs typeface="+mn-cs"/>
                </a:endParaRPr>
              </a:p>
            </p:txBody>
          </p:sp>
        </p:grpSp>
        <p:sp>
          <p:nvSpPr>
            <p:cNvPr id="64547" name="文本框 69"/>
            <p:cNvSpPr txBox="1">
              <a:spLocks noChangeArrowheads="1"/>
            </p:cNvSpPr>
            <p:nvPr/>
          </p:nvSpPr>
          <p:spPr bwMode="auto">
            <a:xfrm>
              <a:off x="8154033" y="2750344"/>
              <a:ext cx="808804" cy="2720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68271" tIns="34136" rIns="68271" bIns="34136">
              <a:spAutoFit/>
            </a:bodyPr>
            <a:lstStyle>
              <a:lvl1pPr>
                <a:defRPr>
                  <a:solidFill>
                    <a:schemeClr val="tx1"/>
                  </a:solidFill>
                  <a:latin typeface="Calibri" panose="020F0502020204030204" pitchFamily="34" charset="0"/>
                  <a:ea typeface="微软雅黑" panose="020B0503020204020204" charset="-122"/>
                </a:defRPr>
              </a:lvl1pPr>
              <a:lvl2pPr marL="742950" indent="-285750">
                <a:defRPr>
                  <a:solidFill>
                    <a:schemeClr val="tx1"/>
                  </a:solidFill>
                  <a:latin typeface="Calibri" panose="020F0502020204030204" pitchFamily="34" charset="0"/>
                  <a:ea typeface="微软雅黑" panose="020B0503020204020204" charset="-122"/>
                </a:defRPr>
              </a:lvl2pPr>
              <a:lvl3pPr marL="1143000" indent="-228600">
                <a:defRPr>
                  <a:solidFill>
                    <a:schemeClr val="tx1"/>
                  </a:solidFill>
                  <a:latin typeface="Calibri" panose="020F0502020204030204" pitchFamily="34" charset="0"/>
                  <a:ea typeface="微软雅黑" panose="020B0503020204020204" charset="-122"/>
                </a:defRPr>
              </a:lvl3pPr>
              <a:lvl4pPr marL="1600200" indent="-228600">
                <a:defRPr>
                  <a:solidFill>
                    <a:schemeClr val="tx1"/>
                  </a:solidFill>
                  <a:latin typeface="Calibri" panose="020F0502020204030204" pitchFamily="34" charset="0"/>
                  <a:ea typeface="微软雅黑" panose="020B0503020204020204" charset="-122"/>
                </a:defRPr>
              </a:lvl4pPr>
              <a:lvl5pPr marL="2057400" indent="-228600">
                <a:defRPr>
                  <a:solidFill>
                    <a:schemeClr val="tx1"/>
                  </a:solidFill>
                  <a:latin typeface="Calibri" panose="020F0502020204030204" pitchFamily="34" charset="0"/>
                  <a:ea typeface="微软雅黑" panose="020B0503020204020204" charset="-122"/>
                </a:defRPr>
              </a:lvl5pPr>
              <a:lvl6pPr marL="2514600" indent="-228600" fontAlgn="base">
                <a:spcBef>
                  <a:spcPct val="0"/>
                </a:spcBef>
                <a:spcAft>
                  <a:spcPct val="0"/>
                </a:spcAft>
                <a:defRPr>
                  <a:solidFill>
                    <a:schemeClr val="tx1"/>
                  </a:solidFill>
                  <a:latin typeface="Calibri" panose="020F0502020204030204" pitchFamily="34" charset="0"/>
                  <a:ea typeface="微软雅黑" panose="020B0503020204020204" charset="-122"/>
                </a:defRPr>
              </a:lvl6pPr>
              <a:lvl7pPr marL="2971800" indent="-228600" fontAlgn="base">
                <a:spcBef>
                  <a:spcPct val="0"/>
                </a:spcBef>
                <a:spcAft>
                  <a:spcPct val="0"/>
                </a:spcAft>
                <a:defRPr>
                  <a:solidFill>
                    <a:schemeClr val="tx1"/>
                  </a:solidFill>
                  <a:latin typeface="Calibri" panose="020F0502020204030204" pitchFamily="34" charset="0"/>
                  <a:ea typeface="微软雅黑" panose="020B0503020204020204" charset="-122"/>
                </a:defRPr>
              </a:lvl7pPr>
              <a:lvl8pPr marL="3429000" indent="-228600" fontAlgn="base">
                <a:spcBef>
                  <a:spcPct val="0"/>
                </a:spcBef>
                <a:spcAft>
                  <a:spcPct val="0"/>
                </a:spcAft>
                <a:defRPr>
                  <a:solidFill>
                    <a:schemeClr val="tx1"/>
                  </a:solidFill>
                  <a:latin typeface="Calibri" panose="020F0502020204030204" pitchFamily="34" charset="0"/>
                  <a:ea typeface="微软雅黑" panose="020B0503020204020204" charset="-122"/>
                </a:defRPr>
              </a:lvl8pPr>
              <a:lvl9pPr marL="3886200" indent="-228600" fontAlgn="base">
                <a:spcBef>
                  <a:spcPct val="0"/>
                </a:spcBef>
                <a:spcAft>
                  <a:spcPct val="0"/>
                </a:spcAft>
                <a:defRPr>
                  <a:solidFill>
                    <a:schemeClr val="tx1"/>
                  </a:solidFill>
                  <a:latin typeface="Calibri" panose="020F0502020204030204" pitchFamily="34" charset="0"/>
                  <a:ea typeface="微软雅黑" panose="020B0503020204020204" charset="-122"/>
                </a:defRPr>
              </a:lvl9pPr>
            </a:lstStyle>
            <a:p>
              <a:pPr marL="0" marR="0" lvl="0" indent="0" algn="l" defTabSz="685800" rtl="0" eaLnBrk="1" fontAlgn="auto" latinLnBrk="0" hangingPunct="1">
                <a:lnSpc>
                  <a:spcPct val="100000"/>
                </a:lnSpc>
                <a:spcBef>
                  <a:spcPts val="0"/>
                </a:spcBef>
                <a:spcAft>
                  <a:spcPts val="0"/>
                </a:spcAft>
                <a:buClrTx/>
                <a:buSzTx/>
                <a:buFontTx/>
                <a:buNone/>
                <a:defRPr/>
              </a:pPr>
              <a:r>
                <a:rPr kumimoji="0" lang="zh-CN" altLang="en-US" sz="1225" b="0" i="0" u="none" strike="noStrike" kern="1200" cap="none" spc="0" normalizeH="0" baseline="0" noProof="0">
                  <a:ln>
                    <a:noFill/>
                  </a:ln>
                  <a:solidFill>
                    <a:prstClr val="white"/>
                  </a:solidFill>
                  <a:effectLst/>
                  <a:uLnTx/>
                  <a:uFillTx/>
                  <a:latin typeface="Tahoma" panose="020B0604030504040204" pitchFamily="34" charset="0"/>
                  <a:ea typeface="微软雅黑" panose="020B0503020204020204" charset="-122"/>
                  <a:cs typeface="Tahoma" panose="020B0604030504040204" pitchFamily="34" charset="0"/>
                </a:rPr>
                <a:t>公告详情</a:t>
              </a:r>
            </a:p>
          </p:txBody>
        </p:sp>
      </p:grpSp>
      <p:grpSp>
        <p:nvGrpSpPr>
          <p:cNvPr id="5" name="组合 4"/>
          <p:cNvGrpSpPr/>
          <p:nvPr/>
        </p:nvGrpSpPr>
        <p:grpSpPr>
          <a:xfrm>
            <a:off x="6015359" y="2812449"/>
            <a:ext cx="1404938" cy="1824918"/>
            <a:chOff x="6395496" y="2956246"/>
            <a:chExt cx="1493722" cy="1940243"/>
          </a:xfrm>
        </p:grpSpPr>
        <p:sp>
          <p:nvSpPr>
            <p:cNvPr id="38" name="Freeform 27"/>
            <p:cNvSpPr/>
            <p:nvPr/>
          </p:nvSpPr>
          <p:spPr bwMode="auto">
            <a:xfrm>
              <a:off x="6395496" y="2956246"/>
              <a:ext cx="1493722" cy="1940243"/>
            </a:xfrm>
            <a:custGeom>
              <a:avLst/>
              <a:gdLst>
                <a:gd name="T0" fmla="*/ 0 w 1156"/>
                <a:gd name="T1" fmla="*/ 924 h 1521"/>
                <a:gd name="T2" fmla="*/ 0 w 1156"/>
                <a:gd name="T3" fmla="*/ 943 h 1521"/>
                <a:gd name="T4" fmla="*/ 0 w 1156"/>
                <a:gd name="T5" fmla="*/ 956 h 1521"/>
                <a:gd name="T6" fmla="*/ 0 w 1156"/>
                <a:gd name="T7" fmla="*/ 969 h 1521"/>
                <a:gd name="T8" fmla="*/ 578 w 1156"/>
                <a:gd name="T9" fmla="*/ 1521 h 1521"/>
                <a:gd name="T10" fmla="*/ 1156 w 1156"/>
                <a:gd name="T11" fmla="*/ 969 h 1521"/>
                <a:gd name="T12" fmla="*/ 1156 w 1156"/>
                <a:gd name="T13" fmla="*/ 956 h 1521"/>
                <a:gd name="T14" fmla="*/ 1156 w 1156"/>
                <a:gd name="T15" fmla="*/ 943 h 1521"/>
                <a:gd name="T16" fmla="*/ 1156 w 1156"/>
                <a:gd name="T17" fmla="*/ 924 h 1521"/>
                <a:gd name="T18" fmla="*/ 578 w 1156"/>
                <a:gd name="T19" fmla="*/ 0 h 1521"/>
                <a:gd name="T20" fmla="*/ 0 w 1156"/>
                <a:gd name="T21" fmla="*/ 924 h 15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156" h="1521">
                  <a:moveTo>
                    <a:pt x="0" y="924"/>
                  </a:moveTo>
                  <a:cubicBezTo>
                    <a:pt x="0" y="930"/>
                    <a:pt x="0" y="936"/>
                    <a:pt x="0" y="943"/>
                  </a:cubicBezTo>
                  <a:cubicBezTo>
                    <a:pt x="0" y="947"/>
                    <a:pt x="0" y="952"/>
                    <a:pt x="0" y="956"/>
                  </a:cubicBezTo>
                  <a:cubicBezTo>
                    <a:pt x="0" y="961"/>
                    <a:pt x="0" y="965"/>
                    <a:pt x="0" y="969"/>
                  </a:cubicBezTo>
                  <a:cubicBezTo>
                    <a:pt x="14" y="1276"/>
                    <a:pt x="267" y="1521"/>
                    <a:pt x="578" y="1521"/>
                  </a:cubicBezTo>
                  <a:cubicBezTo>
                    <a:pt x="889" y="1521"/>
                    <a:pt x="1142" y="1276"/>
                    <a:pt x="1156" y="969"/>
                  </a:cubicBezTo>
                  <a:cubicBezTo>
                    <a:pt x="1156" y="965"/>
                    <a:pt x="1156" y="961"/>
                    <a:pt x="1156" y="956"/>
                  </a:cubicBezTo>
                  <a:cubicBezTo>
                    <a:pt x="1156" y="952"/>
                    <a:pt x="1156" y="947"/>
                    <a:pt x="1156" y="943"/>
                  </a:cubicBezTo>
                  <a:cubicBezTo>
                    <a:pt x="1156" y="936"/>
                    <a:pt x="1156" y="930"/>
                    <a:pt x="1156" y="924"/>
                  </a:cubicBezTo>
                  <a:cubicBezTo>
                    <a:pt x="1144" y="356"/>
                    <a:pt x="578" y="0"/>
                    <a:pt x="578" y="0"/>
                  </a:cubicBezTo>
                  <a:cubicBezTo>
                    <a:pt x="578" y="0"/>
                    <a:pt x="12" y="356"/>
                    <a:pt x="0" y="924"/>
                  </a:cubicBezTo>
                  <a:close/>
                </a:path>
              </a:pathLst>
            </a:custGeom>
            <a:gradFill>
              <a:gsLst>
                <a:gs pos="0">
                  <a:srgbClr val="DDDDDD"/>
                </a:gs>
                <a:gs pos="100000">
                  <a:schemeClr val="bg1"/>
                </a:gs>
              </a:gsLst>
              <a:lin ang="5400000" scaled="1"/>
            </a:gradFill>
            <a:ln w="28575" cap="flat">
              <a:gradFill>
                <a:gsLst>
                  <a:gs pos="0">
                    <a:schemeClr val="bg1"/>
                  </a:gs>
                  <a:gs pos="100000">
                    <a:srgbClr val="DDDDDD"/>
                  </a:gs>
                </a:gsLst>
                <a:lin ang="5400000" scaled="1"/>
              </a:gradFill>
              <a:prstDash val="solid"/>
              <a:miter lim="800000"/>
            </a:ln>
            <a:effectLst>
              <a:outerShdw blurRad="228600" dist="228600" dir="5400000" algn="t" rotWithShape="0">
                <a:schemeClr val="tx1">
                  <a:lumMod val="85000"/>
                  <a:lumOff val="15000"/>
                  <a:alpha val="28000"/>
                </a:schemeClr>
              </a:outerShdw>
            </a:effectLst>
          </p:spPr>
          <p:txBody>
            <a:bodyPr lIns="68271" tIns="34136" rIns="68271" bIns="34136"/>
            <a:lstStyle/>
            <a:p>
              <a:pPr marL="0" marR="0" lvl="0" indent="0" algn="l" defTabSz="685800" rtl="0" eaLnBrk="1" fontAlgn="auto" latinLnBrk="0" hangingPunct="1">
                <a:lnSpc>
                  <a:spcPct val="100000"/>
                </a:lnSpc>
                <a:spcBef>
                  <a:spcPts val="0"/>
                </a:spcBef>
                <a:spcAft>
                  <a:spcPts val="0"/>
                </a:spcAft>
                <a:buClrTx/>
                <a:buSzTx/>
                <a:buFontTx/>
                <a:buNone/>
                <a:defRPr/>
              </a:pPr>
              <a:endParaRPr kumimoji="0" lang="zh-CN" altLang="en-US" sz="1270" b="0" i="0" u="none" strike="noStrike" kern="1200" cap="none" spc="0" normalizeH="0" baseline="0" noProof="0">
                <a:ln>
                  <a:noFill/>
                </a:ln>
                <a:solidFill>
                  <a:prstClr val="black"/>
                </a:solidFill>
                <a:effectLst/>
                <a:uLnTx/>
                <a:uFillTx/>
                <a:latin typeface="等线"/>
                <a:ea typeface="微软雅黑" panose="020B0503020204020204" charset="-122"/>
                <a:cs typeface="+mn-cs"/>
              </a:endParaRPr>
            </a:p>
          </p:txBody>
        </p:sp>
        <p:sp>
          <p:nvSpPr>
            <p:cNvPr id="45" name="Oval 17"/>
            <p:cNvSpPr>
              <a:spLocks noChangeArrowheads="1"/>
            </p:cNvSpPr>
            <p:nvPr/>
          </p:nvSpPr>
          <p:spPr bwMode="auto">
            <a:xfrm>
              <a:off x="6532210" y="3564433"/>
              <a:ext cx="1220295" cy="1205151"/>
            </a:xfrm>
            <a:prstGeom prst="ellipse">
              <a:avLst/>
            </a:prstGeom>
            <a:solidFill>
              <a:schemeClr val="accent4"/>
            </a:solidFill>
            <a:ln w="22225">
              <a:noFill/>
            </a:ln>
            <a:effectLst>
              <a:innerShdw blurRad="152400" dist="76200" dir="16200000">
                <a:prstClr val="black">
                  <a:alpha val="30000"/>
                </a:prstClr>
              </a:innerShdw>
            </a:effectLst>
          </p:spPr>
          <p:style>
            <a:lnRef idx="2">
              <a:schemeClr val="accent1">
                <a:shade val="50000"/>
              </a:schemeClr>
            </a:lnRef>
            <a:fillRef idx="1">
              <a:schemeClr val="accent1"/>
            </a:fillRef>
            <a:effectRef idx="0">
              <a:schemeClr val="accent1"/>
            </a:effectRef>
            <a:fontRef idx="minor">
              <a:schemeClr val="lt1"/>
            </a:fontRef>
          </p:style>
          <p:txBody>
            <a:bodyPr lIns="68271" tIns="34136" rIns="68271" bIns="34136" anchor="ctr"/>
            <a:lstStyle/>
            <a:p>
              <a:pPr marL="0" marR="0" lvl="0" indent="0" algn="ctr" defTabSz="685800" rtl="0" eaLnBrk="1" fontAlgn="auto" latinLnBrk="0" hangingPunct="1">
                <a:lnSpc>
                  <a:spcPct val="100000"/>
                </a:lnSpc>
                <a:spcBef>
                  <a:spcPts val="0"/>
                </a:spcBef>
                <a:spcAft>
                  <a:spcPts val="0"/>
                </a:spcAft>
                <a:buClrTx/>
                <a:buSzTx/>
                <a:buFontTx/>
                <a:buNone/>
                <a:defRPr/>
              </a:pPr>
              <a:endParaRPr kumimoji="0" lang="zh-CN" altLang="en-US" sz="1270" b="0" i="0" u="none" strike="noStrike" kern="1200" cap="none" spc="0" normalizeH="0" baseline="0" noProof="0">
                <a:ln>
                  <a:noFill/>
                </a:ln>
                <a:solidFill>
                  <a:prstClr val="white"/>
                </a:solidFill>
                <a:effectLst/>
                <a:uLnTx/>
                <a:uFillTx/>
                <a:latin typeface="等线"/>
                <a:ea typeface="微软雅黑" panose="020B0503020204020204" charset="-122"/>
                <a:cs typeface="+mn-cs"/>
              </a:endParaRPr>
            </a:p>
          </p:txBody>
        </p:sp>
        <p:grpSp>
          <p:nvGrpSpPr>
            <p:cNvPr id="65" name="组合 64"/>
            <p:cNvGrpSpPr>
              <a:grpSpLocks noChangeAspect="1"/>
            </p:cNvGrpSpPr>
            <p:nvPr/>
          </p:nvGrpSpPr>
          <p:grpSpPr>
            <a:xfrm>
              <a:off x="6940914" y="3665848"/>
              <a:ext cx="402887" cy="340664"/>
              <a:chOff x="2162176" y="-104775"/>
              <a:chExt cx="1655763" cy="1417638"/>
            </a:xfrm>
            <a:solidFill>
              <a:schemeClr val="bg1"/>
            </a:solidFill>
          </p:grpSpPr>
          <p:sp>
            <p:nvSpPr>
              <p:cNvPr id="66" name="Freeform 3767"/>
              <p:cNvSpPr/>
              <p:nvPr/>
            </p:nvSpPr>
            <p:spPr bwMode="auto">
              <a:xfrm>
                <a:off x="2311401" y="104775"/>
                <a:ext cx="1370013" cy="1208088"/>
              </a:xfrm>
              <a:custGeom>
                <a:avLst/>
                <a:gdLst>
                  <a:gd name="T0" fmla="*/ 231 w 431"/>
                  <a:gd name="T1" fmla="*/ 6 h 380"/>
                  <a:gd name="T2" fmla="*/ 190 w 431"/>
                  <a:gd name="T3" fmla="*/ 7 h 380"/>
                  <a:gd name="T4" fmla="*/ 20 w 431"/>
                  <a:gd name="T5" fmla="*/ 106 h 380"/>
                  <a:gd name="T6" fmla="*/ 0 w 431"/>
                  <a:gd name="T7" fmla="*/ 142 h 380"/>
                  <a:gd name="T8" fmla="*/ 0 w 431"/>
                  <a:gd name="T9" fmla="*/ 357 h 380"/>
                  <a:gd name="T10" fmla="*/ 24 w 431"/>
                  <a:gd name="T11" fmla="*/ 380 h 380"/>
                  <a:gd name="T12" fmla="*/ 124 w 431"/>
                  <a:gd name="T13" fmla="*/ 380 h 380"/>
                  <a:gd name="T14" fmla="*/ 148 w 431"/>
                  <a:gd name="T15" fmla="*/ 357 h 380"/>
                  <a:gd name="T16" fmla="*/ 148 w 431"/>
                  <a:gd name="T17" fmla="*/ 258 h 380"/>
                  <a:gd name="T18" fmla="*/ 171 w 431"/>
                  <a:gd name="T19" fmla="*/ 235 h 380"/>
                  <a:gd name="T20" fmla="*/ 260 w 431"/>
                  <a:gd name="T21" fmla="*/ 235 h 380"/>
                  <a:gd name="T22" fmla="*/ 283 w 431"/>
                  <a:gd name="T23" fmla="*/ 258 h 380"/>
                  <a:gd name="T24" fmla="*/ 283 w 431"/>
                  <a:gd name="T25" fmla="*/ 357 h 380"/>
                  <a:gd name="T26" fmla="*/ 307 w 431"/>
                  <a:gd name="T27" fmla="*/ 380 h 380"/>
                  <a:gd name="T28" fmla="*/ 407 w 431"/>
                  <a:gd name="T29" fmla="*/ 380 h 380"/>
                  <a:gd name="T30" fmla="*/ 431 w 431"/>
                  <a:gd name="T31" fmla="*/ 357 h 380"/>
                  <a:gd name="T32" fmla="*/ 431 w 431"/>
                  <a:gd name="T33" fmla="*/ 142 h 380"/>
                  <a:gd name="T34" fmla="*/ 410 w 431"/>
                  <a:gd name="T35" fmla="*/ 107 h 380"/>
                  <a:gd name="T36" fmla="*/ 231 w 431"/>
                  <a:gd name="T37" fmla="*/ 6 h 3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31" h="380">
                    <a:moveTo>
                      <a:pt x="231" y="6"/>
                    </a:moveTo>
                    <a:cubicBezTo>
                      <a:pt x="220" y="0"/>
                      <a:pt x="201" y="0"/>
                      <a:pt x="190" y="7"/>
                    </a:cubicBezTo>
                    <a:cubicBezTo>
                      <a:pt x="20" y="106"/>
                      <a:pt x="20" y="106"/>
                      <a:pt x="20" y="106"/>
                    </a:cubicBezTo>
                    <a:cubicBezTo>
                      <a:pt x="9" y="113"/>
                      <a:pt x="0" y="129"/>
                      <a:pt x="0" y="142"/>
                    </a:cubicBezTo>
                    <a:cubicBezTo>
                      <a:pt x="0" y="357"/>
                      <a:pt x="0" y="357"/>
                      <a:pt x="0" y="357"/>
                    </a:cubicBezTo>
                    <a:cubicBezTo>
                      <a:pt x="0" y="370"/>
                      <a:pt x="10" y="380"/>
                      <a:pt x="24" y="380"/>
                    </a:cubicBezTo>
                    <a:cubicBezTo>
                      <a:pt x="124" y="380"/>
                      <a:pt x="124" y="380"/>
                      <a:pt x="124" y="380"/>
                    </a:cubicBezTo>
                    <a:cubicBezTo>
                      <a:pt x="137" y="380"/>
                      <a:pt x="148" y="370"/>
                      <a:pt x="148" y="357"/>
                    </a:cubicBezTo>
                    <a:cubicBezTo>
                      <a:pt x="148" y="258"/>
                      <a:pt x="148" y="258"/>
                      <a:pt x="148" y="258"/>
                    </a:cubicBezTo>
                    <a:cubicBezTo>
                      <a:pt x="148" y="245"/>
                      <a:pt x="158" y="235"/>
                      <a:pt x="171" y="235"/>
                    </a:cubicBezTo>
                    <a:cubicBezTo>
                      <a:pt x="260" y="235"/>
                      <a:pt x="260" y="235"/>
                      <a:pt x="260" y="235"/>
                    </a:cubicBezTo>
                    <a:cubicBezTo>
                      <a:pt x="273" y="235"/>
                      <a:pt x="283" y="245"/>
                      <a:pt x="283" y="258"/>
                    </a:cubicBezTo>
                    <a:cubicBezTo>
                      <a:pt x="283" y="357"/>
                      <a:pt x="283" y="357"/>
                      <a:pt x="283" y="357"/>
                    </a:cubicBezTo>
                    <a:cubicBezTo>
                      <a:pt x="283" y="370"/>
                      <a:pt x="294" y="380"/>
                      <a:pt x="307" y="380"/>
                    </a:cubicBezTo>
                    <a:cubicBezTo>
                      <a:pt x="407" y="380"/>
                      <a:pt x="407" y="380"/>
                      <a:pt x="407" y="380"/>
                    </a:cubicBezTo>
                    <a:cubicBezTo>
                      <a:pt x="420" y="380"/>
                      <a:pt x="431" y="370"/>
                      <a:pt x="431" y="357"/>
                    </a:cubicBezTo>
                    <a:cubicBezTo>
                      <a:pt x="431" y="142"/>
                      <a:pt x="431" y="142"/>
                      <a:pt x="431" y="142"/>
                    </a:cubicBezTo>
                    <a:cubicBezTo>
                      <a:pt x="431" y="129"/>
                      <a:pt x="422" y="113"/>
                      <a:pt x="410" y="107"/>
                    </a:cubicBezTo>
                    <a:lnTo>
                      <a:pt x="231" y="6"/>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685800" rtl="0" eaLnBrk="1" fontAlgn="auto" latinLnBrk="0" hangingPunct="1">
                  <a:lnSpc>
                    <a:spcPct val="100000"/>
                  </a:lnSpc>
                  <a:spcBef>
                    <a:spcPts val="0"/>
                  </a:spcBef>
                  <a:spcAft>
                    <a:spcPts val="0"/>
                  </a:spcAft>
                  <a:buClrTx/>
                  <a:buSzTx/>
                  <a:buFontTx/>
                  <a:buNone/>
                  <a:defRPr/>
                </a:pPr>
                <a:endParaRPr kumimoji="0" lang="zh-CN" altLang="en-US" sz="1270" b="0" i="0" u="none" strike="noStrike" kern="1200" cap="none" spc="0" normalizeH="0" baseline="0" noProof="0">
                  <a:ln>
                    <a:noFill/>
                  </a:ln>
                  <a:solidFill>
                    <a:prstClr val="white"/>
                  </a:solidFill>
                  <a:effectLst/>
                  <a:uLnTx/>
                  <a:uFillTx/>
                  <a:latin typeface="等线"/>
                  <a:ea typeface="微软雅黑" panose="020B0503020204020204" charset="-122"/>
                  <a:cs typeface="+mn-cs"/>
                </a:endParaRPr>
              </a:p>
            </p:txBody>
          </p:sp>
          <p:sp>
            <p:nvSpPr>
              <p:cNvPr id="67" name="Freeform 3768"/>
              <p:cNvSpPr/>
              <p:nvPr/>
            </p:nvSpPr>
            <p:spPr bwMode="auto">
              <a:xfrm>
                <a:off x="2162176" y="-104775"/>
                <a:ext cx="1655763" cy="552450"/>
              </a:xfrm>
              <a:custGeom>
                <a:avLst/>
                <a:gdLst>
                  <a:gd name="T0" fmla="*/ 516 w 521"/>
                  <a:gd name="T1" fmla="*/ 165 h 174"/>
                  <a:gd name="T2" fmla="*/ 487 w 521"/>
                  <a:gd name="T3" fmla="*/ 167 h 174"/>
                  <a:gd name="T4" fmla="*/ 276 w 521"/>
                  <a:gd name="T5" fmla="*/ 45 h 174"/>
                  <a:gd name="T6" fmla="*/ 235 w 521"/>
                  <a:gd name="T7" fmla="*/ 45 h 174"/>
                  <a:gd name="T8" fmla="*/ 34 w 521"/>
                  <a:gd name="T9" fmla="*/ 167 h 174"/>
                  <a:gd name="T10" fmla="*/ 5 w 521"/>
                  <a:gd name="T11" fmla="*/ 165 h 174"/>
                  <a:gd name="T12" fmla="*/ 16 w 521"/>
                  <a:gd name="T13" fmla="*/ 138 h 174"/>
                  <a:gd name="T14" fmla="*/ 235 w 521"/>
                  <a:gd name="T15" fmla="*/ 7 h 174"/>
                  <a:gd name="T16" fmla="*/ 276 w 521"/>
                  <a:gd name="T17" fmla="*/ 6 h 174"/>
                  <a:gd name="T18" fmla="*/ 504 w 521"/>
                  <a:gd name="T19" fmla="*/ 139 h 174"/>
                  <a:gd name="T20" fmla="*/ 516 w 521"/>
                  <a:gd name="T21" fmla="*/ 165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21" h="174">
                    <a:moveTo>
                      <a:pt x="516" y="165"/>
                    </a:moveTo>
                    <a:cubicBezTo>
                      <a:pt x="512" y="173"/>
                      <a:pt x="499" y="174"/>
                      <a:pt x="487" y="167"/>
                    </a:cubicBezTo>
                    <a:cubicBezTo>
                      <a:pt x="276" y="45"/>
                      <a:pt x="276" y="45"/>
                      <a:pt x="276" y="45"/>
                    </a:cubicBezTo>
                    <a:cubicBezTo>
                      <a:pt x="265" y="38"/>
                      <a:pt x="247" y="38"/>
                      <a:pt x="235" y="45"/>
                    </a:cubicBezTo>
                    <a:cubicBezTo>
                      <a:pt x="34" y="167"/>
                      <a:pt x="34" y="167"/>
                      <a:pt x="34" y="167"/>
                    </a:cubicBezTo>
                    <a:cubicBezTo>
                      <a:pt x="22" y="174"/>
                      <a:pt x="9" y="173"/>
                      <a:pt x="5" y="165"/>
                    </a:cubicBezTo>
                    <a:cubicBezTo>
                      <a:pt x="0" y="157"/>
                      <a:pt x="5" y="145"/>
                      <a:pt x="16" y="138"/>
                    </a:cubicBezTo>
                    <a:cubicBezTo>
                      <a:pt x="235" y="7"/>
                      <a:pt x="235" y="7"/>
                      <a:pt x="235" y="7"/>
                    </a:cubicBezTo>
                    <a:cubicBezTo>
                      <a:pt x="246" y="0"/>
                      <a:pt x="265" y="0"/>
                      <a:pt x="276" y="6"/>
                    </a:cubicBezTo>
                    <a:cubicBezTo>
                      <a:pt x="504" y="139"/>
                      <a:pt x="504" y="139"/>
                      <a:pt x="504" y="139"/>
                    </a:cubicBezTo>
                    <a:cubicBezTo>
                      <a:pt x="515" y="145"/>
                      <a:pt x="521" y="157"/>
                      <a:pt x="516" y="16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685800" rtl="0" eaLnBrk="1" fontAlgn="auto" latinLnBrk="0" hangingPunct="1">
                  <a:lnSpc>
                    <a:spcPct val="100000"/>
                  </a:lnSpc>
                  <a:spcBef>
                    <a:spcPts val="0"/>
                  </a:spcBef>
                  <a:spcAft>
                    <a:spcPts val="0"/>
                  </a:spcAft>
                  <a:buClrTx/>
                  <a:buSzTx/>
                  <a:buFontTx/>
                  <a:buNone/>
                  <a:defRPr/>
                </a:pPr>
                <a:endParaRPr kumimoji="0" lang="zh-CN" altLang="en-US" sz="1270" b="0" i="0" u="none" strike="noStrike" kern="1200" cap="none" spc="0" normalizeH="0" baseline="0" noProof="0">
                  <a:ln>
                    <a:noFill/>
                  </a:ln>
                  <a:solidFill>
                    <a:prstClr val="white"/>
                  </a:solidFill>
                  <a:effectLst/>
                  <a:uLnTx/>
                  <a:uFillTx/>
                  <a:latin typeface="等线"/>
                  <a:ea typeface="微软雅黑" panose="020B0503020204020204" charset="-122"/>
                  <a:cs typeface="+mn-cs"/>
                </a:endParaRPr>
              </a:p>
            </p:txBody>
          </p:sp>
        </p:grpSp>
        <p:sp>
          <p:nvSpPr>
            <p:cNvPr id="64548" name="文本框 70"/>
            <p:cNvSpPr txBox="1">
              <a:spLocks noChangeArrowheads="1"/>
            </p:cNvSpPr>
            <p:nvPr/>
          </p:nvSpPr>
          <p:spPr bwMode="auto">
            <a:xfrm>
              <a:off x="6623011" y="4134267"/>
              <a:ext cx="1140967" cy="2720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68271" tIns="34136" rIns="68271" bIns="34136">
              <a:spAutoFit/>
            </a:bodyPr>
            <a:lstStyle>
              <a:lvl1pPr>
                <a:defRPr>
                  <a:solidFill>
                    <a:schemeClr val="tx1"/>
                  </a:solidFill>
                  <a:latin typeface="Calibri" panose="020F0502020204030204" pitchFamily="34" charset="0"/>
                  <a:ea typeface="微软雅黑" panose="020B0503020204020204" charset="-122"/>
                </a:defRPr>
              </a:lvl1pPr>
              <a:lvl2pPr marL="742950" indent="-285750">
                <a:defRPr>
                  <a:solidFill>
                    <a:schemeClr val="tx1"/>
                  </a:solidFill>
                  <a:latin typeface="Calibri" panose="020F0502020204030204" pitchFamily="34" charset="0"/>
                  <a:ea typeface="微软雅黑" panose="020B0503020204020204" charset="-122"/>
                </a:defRPr>
              </a:lvl2pPr>
              <a:lvl3pPr marL="1143000" indent="-228600">
                <a:defRPr>
                  <a:solidFill>
                    <a:schemeClr val="tx1"/>
                  </a:solidFill>
                  <a:latin typeface="Calibri" panose="020F0502020204030204" pitchFamily="34" charset="0"/>
                  <a:ea typeface="微软雅黑" panose="020B0503020204020204" charset="-122"/>
                </a:defRPr>
              </a:lvl3pPr>
              <a:lvl4pPr marL="1600200" indent="-228600">
                <a:defRPr>
                  <a:solidFill>
                    <a:schemeClr val="tx1"/>
                  </a:solidFill>
                  <a:latin typeface="Calibri" panose="020F0502020204030204" pitchFamily="34" charset="0"/>
                  <a:ea typeface="微软雅黑" panose="020B0503020204020204" charset="-122"/>
                </a:defRPr>
              </a:lvl4pPr>
              <a:lvl5pPr marL="2057400" indent="-228600">
                <a:defRPr>
                  <a:solidFill>
                    <a:schemeClr val="tx1"/>
                  </a:solidFill>
                  <a:latin typeface="Calibri" panose="020F0502020204030204" pitchFamily="34" charset="0"/>
                  <a:ea typeface="微软雅黑" panose="020B0503020204020204" charset="-122"/>
                </a:defRPr>
              </a:lvl5pPr>
              <a:lvl6pPr marL="2514600" indent="-228600" fontAlgn="base">
                <a:spcBef>
                  <a:spcPct val="0"/>
                </a:spcBef>
                <a:spcAft>
                  <a:spcPct val="0"/>
                </a:spcAft>
                <a:defRPr>
                  <a:solidFill>
                    <a:schemeClr val="tx1"/>
                  </a:solidFill>
                  <a:latin typeface="Calibri" panose="020F0502020204030204" pitchFamily="34" charset="0"/>
                  <a:ea typeface="微软雅黑" panose="020B0503020204020204" charset="-122"/>
                </a:defRPr>
              </a:lvl6pPr>
              <a:lvl7pPr marL="2971800" indent="-228600" fontAlgn="base">
                <a:spcBef>
                  <a:spcPct val="0"/>
                </a:spcBef>
                <a:spcAft>
                  <a:spcPct val="0"/>
                </a:spcAft>
                <a:defRPr>
                  <a:solidFill>
                    <a:schemeClr val="tx1"/>
                  </a:solidFill>
                  <a:latin typeface="Calibri" panose="020F0502020204030204" pitchFamily="34" charset="0"/>
                  <a:ea typeface="微软雅黑" panose="020B0503020204020204" charset="-122"/>
                </a:defRPr>
              </a:lvl7pPr>
              <a:lvl8pPr marL="3429000" indent="-228600" fontAlgn="base">
                <a:spcBef>
                  <a:spcPct val="0"/>
                </a:spcBef>
                <a:spcAft>
                  <a:spcPct val="0"/>
                </a:spcAft>
                <a:defRPr>
                  <a:solidFill>
                    <a:schemeClr val="tx1"/>
                  </a:solidFill>
                  <a:latin typeface="Calibri" panose="020F0502020204030204" pitchFamily="34" charset="0"/>
                  <a:ea typeface="微软雅黑" panose="020B0503020204020204" charset="-122"/>
                </a:defRPr>
              </a:lvl8pPr>
              <a:lvl9pPr marL="3886200" indent="-228600" fontAlgn="base">
                <a:spcBef>
                  <a:spcPct val="0"/>
                </a:spcBef>
                <a:spcAft>
                  <a:spcPct val="0"/>
                </a:spcAft>
                <a:defRPr>
                  <a:solidFill>
                    <a:schemeClr val="tx1"/>
                  </a:solidFill>
                  <a:latin typeface="Calibri" panose="020F0502020204030204" pitchFamily="34" charset="0"/>
                  <a:ea typeface="微软雅黑" panose="020B0503020204020204" charset="-122"/>
                </a:defRPr>
              </a:lvl9pPr>
            </a:lstStyle>
            <a:p>
              <a:pPr marL="0" marR="0" lvl="0" indent="0" algn="l" defTabSz="685800" rtl="0" eaLnBrk="1" fontAlgn="auto" latinLnBrk="0" hangingPunct="1">
                <a:lnSpc>
                  <a:spcPct val="100000"/>
                </a:lnSpc>
                <a:spcBef>
                  <a:spcPts val="0"/>
                </a:spcBef>
                <a:spcAft>
                  <a:spcPts val="0"/>
                </a:spcAft>
                <a:buClrTx/>
                <a:buSzTx/>
                <a:buFontTx/>
                <a:buNone/>
                <a:defRPr/>
              </a:pPr>
              <a:r>
                <a:rPr kumimoji="0" lang="zh-CN" altLang="en-US" sz="1225" b="0" i="0" u="none" strike="noStrike" kern="1200" cap="none" spc="0" normalizeH="0" baseline="0" noProof="0">
                  <a:ln>
                    <a:noFill/>
                  </a:ln>
                  <a:solidFill>
                    <a:prstClr val="white"/>
                  </a:solidFill>
                  <a:effectLst/>
                  <a:uLnTx/>
                  <a:uFillTx/>
                  <a:latin typeface="Tahoma" panose="020B0604030504040204" pitchFamily="34" charset="0"/>
                  <a:ea typeface="微软雅黑" panose="020B0503020204020204" charset="-122"/>
                  <a:cs typeface="Tahoma" panose="020B0604030504040204" pitchFamily="34" charset="0"/>
                </a:rPr>
                <a:t>设置基础地址</a:t>
              </a:r>
            </a:p>
          </p:txBody>
        </p:sp>
      </p:grpSp>
      <p:sp>
        <p:nvSpPr>
          <p:cNvPr id="36" name="矩形 47"/>
          <p:cNvSpPr>
            <a:spLocks noChangeArrowheads="1"/>
          </p:cNvSpPr>
          <p:nvPr/>
        </p:nvSpPr>
        <p:spPr bwMode="auto">
          <a:xfrm>
            <a:off x="625079" y="1981208"/>
            <a:ext cx="3069431" cy="8978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271" tIns="34136" rIns="68271" bIns="34136">
            <a:spAutoFit/>
          </a:bodyPr>
          <a:lstStyle/>
          <a:p>
            <a:pPr marL="0" marR="0" lvl="0" indent="0" algn="l" defTabSz="685800" rtl="0" eaLnBrk="1" fontAlgn="auto" latinLnBrk="0" hangingPunct="1">
              <a:lnSpc>
                <a:spcPct val="100000"/>
              </a:lnSpc>
              <a:spcBef>
                <a:spcPts val="0"/>
              </a:spcBef>
              <a:spcAft>
                <a:spcPts val="0"/>
              </a:spcAft>
              <a:buClrTx/>
              <a:buSzTx/>
              <a:buFontTx/>
              <a:buNone/>
              <a:defRPr/>
            </a:pPr>
            <a:r>
              <a:rPr kumimoji="0" lang="zh-CN" altLang="en-US" sz="1800" b="0" i="0" u="none" strike="noStrike" kern="1200" cap="none" spc="0" normalizeH="0" baseline="0" noProof="0" dirty="0">
                <a:ln>
                  <a:noFill/>
                </a:ln>
                <a:solidFill>
                  <a:srgbClr val="C00000"/>
                </a:solidFill>
                <a:effectLst/>
                <a:uLnTx/>
                <a:uFillTx/>
                <a:latin typeface="Arial Unicode MS" pitchFamily="34" charset="-122"/>
                <a:ea typeface="Arial Unicode MS" pitchFamily="34" charset="-122"/>
                <a:cs typeface="Arial Unicode MS" pitchFamily="34" charset="-122"/>
                <a:sym typeface="宋体" panose="02010600030101010101" pitchFamily="2" charset="-122"/>
              </a:rPr>
              <a:t>华为云技术需要在官网发布一则关于手机数据算法加密的开源代码公告。</a:t>
            </a:r>
          </a:p>
        </p:txBody>
      </p:sp>
      <p:sp>
        <p:nvSpPr>
          <p:cNvPr id="37" name="文本框 48"/>
          <p:cNvSpPr>
            <a:spLocks noChangeArrowheads="1"/>
          </p:cNvSpPr>
          <p:nvPr/>
        </p:nvSpPr>
        <p:spPr bwMode="auto">
          <a:xfrm>
            <a:off x="625078" y="1441493"/>
            <a:ext cx="3086100" cy="530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271" tIns="34136" rIns="68271" bIns="34136">
            <a:spAutoFit/>
          </a:bodyPr>
          <a:lstStyle/>
          <a:p>
            <a:pPr marL="0" marR="0" lvl="0" indent="0" algn="l" defTabSz="685800" rtl="0" eaLnBrk="1" fontAlgn="auto" latinLnBrk="0" hangingPunct="1">
              <a:lnSpc>
                <a:spcPct val="100000"/>
              </a:lnSpc>
              <a:spcBef>
                <a:spcPts val="0"/>
              </a:spcBef>
              <a:spcAft>
                <a:spcPts val="0"/>
              </a:spcAft>
              <a:buClrTx/>
              <a:buSzTx/>
              <a:buFontTx/>
              <a:buNone/>
              <a:defRPr/>
            </a:pPr>
            <a:r>
              <a:rPr kumimoji="0" lang="zh-CN" altLang="en-US" sz="3010" b="0" i="0" u="none" strike="noStrike" kern="1200" cap="none" spc="0" normalizeH="0" baseline="0" noProof="0" dirty="0">
                <a:ln>
                  <a:noFill/>
                </a:ln>
                <a:solidFill>
                  <a:prstClr val="black">
                    <a:lumMod val="65000"/>
                    <a:lumOff val="35000"/>
                  </a:prstClr>
                </a:solidFill>
                <a:effectLst/>
                <a:uLnTx/>
                <a:uFillTx/>
                <a:latin typeface="微软雅黑" panose="020B0503020204020204" charset="-122"/>
                <a:ea typeface="微软雅黑" panose="020B0503020204020204" charset="-122"/>
                <a:cs typeface="+mn-cs"/>
                <a:sym typeface="宋体" panose="02010600030101010101" pitchFamily="2" charset="-122"/>
              </a:rPr>
              <a:t>项目背景</a:t>
            </a:r>
          </a:p>
        </p:txBody>
      </p:sp>
      <p:cxnSp>
        <p:nvCxnSpPr>
          <p:cNvPr id="49" name="直接连接符 48"/>
          <p:cNvCxnSpPr/>
          <p:nvPr/>
        </p:nvCxnSpPr>
        <p:spPr>
          <a:xfrm>
            <a:off x="625079" y="1914184"/>
            <a:ext cx="2869406" cy="0"/>
          </a:xfrm>
          <a:prstGeom prst="line">
            <a:avLst/>
          </a:prstGeom>
          <a:ln>
            <a:solidFill>
              <a:schemeClr val="tx1">
                <a:lumMod val="65000"/>
                <a:lumOff val="35000"/>
              </a:schemeClr>
            </a:solidFill>
            <a:prstDash val="dash"/>
          </a:ln>
        </p:spPr>
        <p:style>
          <a:lnRef idx="1">
            <a:schemeClr val="accent1"/>
          </a:lnRef>
          <a:fillRef idx="0">
            <a:schemeClr val="accent1"/>
          </a:fillRef>
          <a:effectRef idx="0">
            <a:schemeClr val="accent1"/>
          </a:effectRef>
          <a:fontRef idx="minor">
            <a:schemeClr val="tx1"/>
          </a:fontRef>
        </p:style>
      </p:cxnSp>
      <p:sp>
        <p:nvSpPr>
          <p:cNvPr id="6" name="标题 5"/>
          <p:cNvSpPr>
            <a:spLocks noGrp="1"/>
          </p:cNvSpPr>
          <p:nvPr>
            <p:ph type="title"/>
          </p:nvPr>
        </p:nvSpPr>
        <p:spPr/>
        <p:txBody>
          <a:bodyPr/>
          <a:lstStyle/>
          <a:p>
            <a:r>
              <a:rPr lang="zh-CN" altLang="en-US"/>
              <a:t>项目背景</a:t>
            </a:r>
          </a:p>
        </p:txBody>
      </p:sp>
    </p:spTree>
  </p:cSld>
  <p:clrMapOvr>
    <a:masterClrMapping/>
  </p:clrMapOvr>
  <mc:AlternateContent xmlns:mc="http://schemas.openxmlformats.org/markup-compatibility/2006" xmlns:p14="http://schemas.microsoft.com/office/powerpoint/2010/main">
    <mc:Choice Requires="p14">
      <p:transition spd="slow" p14:dur="1600" advClick="0" advTm="13210">
        <p14:gallery dir="l"/>
      </p:transition>
    </mc:Choice>
    <mc:Fallback xmlns="">
      <p:transition spd="slow" advClick="0" advTm="1321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wipe(left)">
                                      <p:cBhvr>
                                        <p:cTn id="7" dur="250"/>
                                        <p:tgtEl>
                                          <p:spTgt spid="37"/>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49"/>
                                        </p:tgtEl>
                                        <p:attrNameLst>
                                          <p:attrName>style.visibility</p:attrName>
                                        </p:attrNameLst>
                                      </p:cBhvr>
                                      <p:to>
                                        <p:strVal val="visible"/>
                                      </p:to>
                                    </p:set>
                                    <p:animEffect transition="in" filter="wipe(left)">
                                      <p:cBhvr>
                                        <p:cTn id="11" dur="250"/>
                                        <p:tgtEl>
                                          <p:spTgt spid="49"/>
                                        </p:tgtEl>
                                      </p:cBhvr>
                                    </p:animEffect>
                                  </p:childTnLst>
                                </p:cTn>
                              </p:par>
                              <p:par>
                                <p:cTn id="12" presetID="22" presetClass="entr" presetSubtype="8" fill="hold" grpId="0" nodeType="withEffect">
                                  <p:stCondLst>
                                    <p:cond delay="0"/>
                                  </p:stCondLst>
                                  <p:childTnLst>
                                    <p:set>
                                      <p:cBhvr>
                                        <p:cTn id="13" dur="1" fill="hold">
                                          <p:stCondLst>
                                            <p:cond delay="0"/>
                                          </p:stCondLst>
                                        </p:cTn>
                                        <p:tgtEl>
                                          <p:spTgt spid="36"/>
                                        </p:tgtEl>
                                        <p:attrNameLst>
                                          <p:attrName>style.visibility</p:attrName>
                                        </p:attrNameLst>
                                      </p:cBhvr>
                                      <p:to>
                                        <p:strVal val="visible"/>
                                      </p:to>
                                    </p:set>
                                    <p:animEffect transition="in" filter="wipe(left)">
                                      <p:cBhvr>
                                        <p:cTn id="14" dur="250"/>
                                        <p:tgtEl>
                                          <p:spTgt spid="36"/>
                                        </p:tgtEl>
                                      </p:cBhvr>
                                    </p:animEffect>
                                  </p:childTnLst>
                                </p:cTn>
                              </p:par>
                            </p:childTnLst>
                          </p:cTn>
                        </p:par>
                        <p:par>
                          <p:cTn id="15" fill="hold">
                            <p:stCondLst>
                              <p:cond delay="1000"/>
                            </p:stCondLst>
                            <p:childTnLst>
                              <p:par>
                                <p:cTn id="16" presetID="12" presetClass="entr" presetSubtype="2" fill="hold" nodeType="afterEffect">
                                  <p:stCondLst>
                                    <p:cond delay="0"/>
                                  </p:stCondLst>
                                  <p:childTnLst>
                                    <p:set>
                                      <p:cBhvr>
                                        <p:cTn id="17" dur="1" fill="hold">
                                          <p:stCondLst>
                                            <p:cond delay="0"/>
                                          </p:stCondLst>
                                        </p:cTn>
                                        <p:tgtEl>
                                          <p:spTgt spid="2"/>
                                        </p:tgtEl>
                                        <p:attrNameLst>
                                          <p:attrName>style.visibility</p:attrName>
                                        </p:attrNameLst>
                                      </p:cBhvr>
                                      <p:to>
                                        <p:strVal val="visible"/>
                                      </p:to>
                                    </p:set>
                                    <p:anim calcmode="lin" valueType="num">
                                      <p:cBhvr additive="base">
                                        <p:cTn id="18" dur="250"/>
                                        <p:tgtEl>
                                          <p:spTgt spid="2"/>
                                        </p:tgtEl>
                                        <p:attrNameLst>
                                          <p:attrName>ppt_x</p:attrName>
                                        </p:attrNameLst>
                                      </p:cBhvr>
                                      <p:tavLst>
                                        <p:tav tm="0">
                                          <p:val>
                                            <p:strVal val="#ppt_x+#ppt_w*1.125000"/>
                                          </p:val>
                                        </p:tav>
                                        <p:tav tm="100000">
                                          <p:val>
                                            <p:strVal val="#ppt_x"/>
                                          </p:val>
                                        </p:tav>
                                      </p:tavLst>
                                    </p:anim>
                                    <p:animEffect transition="in" filter="wipe(left)">
                                      <p:cBhvr>
                                        <p:cTn id="19" dur="250"/>
                                        <p:tgtEl>
                                          <p:spTgt spid="2"/>
                                        </p:tgtEl>
                                      </p:cBhvr>
                                    </p:animEffect>
                                  </p:childTnLst>
                                </p:cTn>
                              </p:par>
                              <p:par>
                                <p:cTn id="20" presetID="12" presetClass="entr" presetSubtype="4" fill="hold" nodeType="with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additive="base">
                                        <p:cTn id="22" dur="250"/>
                                        <p:tgtEl>
                                          <p:spTgt spid="3"/>
                                        </p:tgtEl>
                                        <p:attrNameLst>
                                          <p:attrName>ppt_y</p:attrName>
                                        </p:attrNameLst>
                                      </p:cBhvr>
                                      <p:tavLst>
                                        <p:tav tm="0">
                                          <p:val>
                                            <p:strVal val="#ppt_y+#ppt_h*1.125000"/>
                                          </p:val>
                                        </p:tav>
                                        <p:tav tm="100000">
                                          <p:val>
                                            <p:strVal val="#ppt_y"/>
                                          </p:val>
                                        </p:tav>
                                      </p:tavLst>
                                    </p:anim>
                                    <p:animEffect transition="in" filter="wipe(up)">
                                      <p:cBhvr>
                                        <p:cTn id="23" dur="250"/>
                                        <p:tgtEl>
                                          <p:spTgt spid="3"/>
                                        </p:tgtEl>
                                      </p:cBhvr>
                                    </p:animEffect>
                                  </p:childTnLst>
                                </p:cTn>
                              </p:par>
                              <p:par>
                                <p:cTn id="24" presetID="12" presetClass="entr" presetSubtype="8" fill="hold" nodeType="withEffect">
                                  <p:stCondLst>
                                    <p:cond delay="0"/>
                                  </p:stCondLst>
                                  <p:childTnLst>
                                    <p:set>
                                      <p:cBhvr>
                                        <p:cTn id="25" dur="1" fill="hold">
                                          <p:stCondLst>
                                            <p:cond delay="0"/>
                                          </p:stCondLst>
                                        </p:cTn>
                                        <p:tgtEl>
                                          <p:spTgt spid="4"/>
                                        </p:tgtEl>
                                        <p:attrNameLst>
                                          <p:attrName>style.visibility</p:attrName>
                                        </p:attrNameLst>
                                      </p:cBhvr>
                                      <p:to>
                                        <p:strVal val="visible"/>
                                      </p:to>
                                    </p:set>
                                    <p:anim calcmode="lin" valueType="num">
                                      <p:cBhvr additive="base">
                                        <p:cTn id="26" dur="250"/>
                                        <p:tgtEl>
                                          <p:spTgt spid="4"/>
                                        </p:tgtEl>
                                        <p:attrNameLst>
                                          <p:attrName>ppt_x</p:attrName>
                                        </p:attrNameLst>
                                      </p:cBhvr>
                                      <p:tavLst>
                                        <p:tav tm="0">
                                          <p:val>
                                            <p:strVal val="#ppt_x-#ppt_w*1.125000"/>
                                          </p:val>
                                        </p:tav>
                                        <p:tav tm="100000">
                                          <p:val>
                                            <p:strVal val="#ppt_x"/>
                                          </p:val>
                                        </p:tav>
                                      </p:tavLst>
                                    </p:anim>
                                    <p:animEffect transition="in" filter="wipe(right)">
                                      <p:cBhvr>
                                        <p:cTn id="27" dur="250"/>
                                        <p:tgtEl>
                                          <p:spTgt spid="4"/>
                                        </p:tgtEl>
                                      </p:cBhvr>
                                    </p:animEffect>
                                  </p:childTnLst>
                                </p:cTn>
                              </p:par>
                              <p:par>
                                <p:cTn id="28" presetID="12" presetClass="entr" presetSubtype="1" fill="hold" nodeType="withEffect">
                                  <p:stCondLst>
                                    <p:cond delay="0"/>
                                  </p:stCondLst>
                                  <p:childTnLst>
                                    <p:set>
                                      <p:cBhvr>
                                        <p:cTn id="29" dur="1" fill="hold">
                                          <p:stCondLst>
                                            <p:cond delay="0"/>
                                          </p:stCondLst>
                                        </p:cTn>
                                        <p:tgtEl>
                                          <p:spTgt spid="5"/>
                                        </p:tgtEl>
                                        <p:attrNameLst>
                                          <p:attrName>style.visibility</p:attrName>
                                        </p:attrNameLst>
                                      </p:cBhvr>
                                      <p:to>
                                        <p:strVal val="visible"/>
                                      </p:to>
                                    </p:set>
                                    <p:anim calcmode="lin" valueType="num">
                                      <p:cBhvr additive="base">
                                        <p:cTn id="30" dur="250"/>
                                        <p:tgtEl>
                                          <p:spTgt spid="5"/>
                                        </p:tgtEl>
                                        <p:attrNameLst>
                                          <p:attrName>ppt_y</p:attrName>
                                        </p:attrNameLst>
                                      </p:cBhvr>
                                      <p:tavLst>
                                        <p:tav tm="0">
                                          <p:val>
                                            <p:strVal val="#ppt_y-#ppt_h*1.125000"/>
                                          </p:val>
                                        </p:tav>
                                        <p:tav tm="100000">
                                          <p:val>
                                            <p:strVal val="#ppt_y"/>
                                          </p:val>
                                        </p:tav>
                                      </p:tavLst>
                                    </p:anim>
                                    <p:animEffect transition="in" filter="wipe(down)">
                                      <p:cBhvr>
                                        <p:cTn id="31" dur="250"/>
                                        <p:tgtEl>
                                          <p:spTgt spid="5"/>
                                        </p:tgtEl>
                                      </p:cBhvr>
                                    </p:animEffect>
                                  </p:childTnLst>
                                </p:cTn>
                              </p:par>
                            </p:childTnLst>
                          </p:cTn>
                        </p:par>
                        <p:par>
                          <p:cTn id="32" fill="hold">
                            <p:stCondLst>
                              <p:cond delay="1500"/>
                            </p:stCondLst>
                            <p:childTnLst>
                              <p:par>
                                <p:cTn id="33" presetID="32" presetClass="emph" presetSubtype="0" fill="hold" nodeType="afterEffect">
                                  <p:stCondLst>
                                    <p:cond delay="0"/>
                                  </p:stCondLst>
                                  <p:childTnLst>
                                    <p:animRot by="120000">
                                      <p:cBhvr>
                                        <p:cTn id="34" dur="1" fill="hold">
                                          <p:stCondLst>
                                            <p:cond delay="0"/>
                                          </p:stCondLst>
                                        </p:cTn>
                                        <p:tgtEl>
                                          <p:spTgt spid="2"/>
                                        </p:tgtEl>
                                        <p:attrNameLst>
                                          <p:attrName>r</p:attrName>
                                        </p:attrNameLst>
                                      </p:cBhvr>
                                    </p:animRot>
                                    <p:animRot by="-240000">
                                      <p:cBhvr>
                                        <p:cTn id="35" dur="2" fill="hold">
                                          <p:stCondLst>
                                            <p:cond delay="50"/>
                                          </p:stCondLst>
                                        </p:cTn>
                                        <p:tgtEl>
                                          <p:spTgt spid="2"/>
                                        </p:tgtEl>
                                        <p:attrNameLst>
                                          <p:attrName>r</p:attrName>
                                        </p:attrNameLst>
                                      </p:cBhvr>
                                    </p:animRot>
                                    <p:animRot by="240000">
                                      <p:cBhvr>
                                        <p:cTn id="36" dur="2" fill="hold">
                                          <p:stCondLst>
                                            <p:cond delay="100"/>
                                          </p:stCondLst>
                                        </p:cTn>
                                        <p:tgtEl>
                                          <p:spTgt spid="2"/>
                                        </p:tgtEl>
                                        <p:attrNameLst>
                                          <p:attrName>r</p:attrName>
                                        </p:attrNameLst>
                                      </p:cBhvr>
                                    </p:animRot>
                                    <p:animRot by="-240000">
                                      <p:cBhvr>
                                        <p:cTn id="37" dur="2" fill="hold">
                                          <p:stCondLst>
                                            <p:cond delay="150"/>
                                          </p:stCondLst>
                                        </p:cTn>
                                        <p:tgtEl>
                                          <p:spTgt spid="2"/>
                                        </p:tgtEl>
                                        <p:attrNameLst>
                                          <p:attrName>r</p:attrName>
                                        </p:attrNameLst>
                                      </p:cBhvr>
                                    </p:animRot>
                                    <p:animRot by="120000">
                                      <p:cBhvr>
                                        <p:cTn id="38" dur="2" fill="hold">
                                          <p:stCondLst>
                                            <p:cond delay="249"/>
                                          </p:stCondLst>
                                        </p:cTn>
                                        <p:tgtEl>
                                          <p:spTgt spid="2"/>
                                        </p:tgtEl>
                                        <p:attrNameLst>
                                          <p:attrName>r</p:attrName>
                                        </p:attrNameLst>
                                      </p:cBhvr>
                                    </p:animRot>
                                  </p:childTnLst>
                                </p:cTn>
                              </p:par>
                            </p:childTnLst>
                          </p:cTn>
                        </p:par>
                        <p:par>
                          <p:cTn id="39" fill="hold">
                            <p:stCondLst>
                              <p:cond delay="2000"/>
                            </p:stCondLst>
                            <p:childTnLst>
                              <p:par>
                                <p:cTn id="40" presetID="32" presetClass="emph" presetSubtype="0" fill="hold" nodeType="afterEffect">
                                  <p:stCondLst>
                                    <p:cond delay="0"/>
                                  </p:stCondLst>
                                  <p:childTnLst>
                                    <p:animRot by="120000">
                                      <p:cBhvr>
                                        <p:cTn id="41" dur="1" fill="hold">
                                          <p:stCondLst>
                                            <p:cond delay="0"/>
                                          </p:stCondLst>
                                        </p:cTn>
                                        <p:tgtEl>
                                          <p:spTgt spid="3"/>
                                        </p:tgtEl>
                                        <p:attrNameLst>
                                          <p:attrName>r</p:attrName>
                                        </p:attrNameLst>
                                      </p:cBhvr>
                                    </p:animRot>
                                    <p:animRot by="-240000">
                                      <p:cBhvr>
                                        <p:cTn id="42" dur="2" fill="hold">
                                          <p:stCondLst>
                                            <p:cond delay="50"/>
                                          </p:stCondLst>
                                        </p:cTn>
                                        <p:tgtEl>
                                          <p:spTgt spid="3"/>
                                        </p:tgtEl>
                                        <p:attrNameLst>
                                          <p:attrName>r</p:attrName>
                                        </p:attrNameLst>
                                      </p:cBhvr>
                                    </p:animRot>
                                    <p:animRot by="240000">
                                      <p:cBhvr>
                                        <p:cTn id="43" dur="2" fill="hold">
                                          <p:stCondLst>
                                            <p:cond delay="100"/>
                                          </p:stCondLst>
                                        </p:cTn>
                                        <p:tgtEl>
                                          <p:spTgt spid="3"/>
                                        </p:tgtEl>
                                        <p:attrNameLst>
                                          <p:attrName>r</p:attrName>
                                        </p:attrNameLst>
                                      </p:cBhvr>
                                    </p:animRot>
                                    <p:animRot by="-240000">
                                      <p:cBhvr>
                                        <p:cTn id="44" dur="2" fill="hold">
                                          <p:stCondLst>
                                            <p:cond delay="150"/>
                                          </p:stCondLst>
                                        </p:cTn>
                                        <p:tgtEl>
                                          <p:spTgt spid="3"/>
                                        </p:tgtEl>
                                        <p:attrNameLst>
                                          <p:attrName>r</p:attrName>
                                        </p:attrNameLst>
                                      </p:cBhvr>
                                    </p:animRot>
                                    <p:animRot by="120000">
                                      <p:cBhvr>
                                        <p:cTn id="45" dur="2" fill="hold">
                                          <p:stCondLst>
                                            <p:cond delay="249"/>
                                          </p:stCondLst>
                                        </p:cTn>
                                        <p:tgtEl>
                                          <p:spTgt spid="3"/>
                                        </p:tgtEl>
                                        <p:attrNameLst>
                                          <p:attrName>r</p:attrName>
                                        </p:attrNameLst>
                                      </p:cBhvr>
                                    </p:animRot>
                                  </p:childTnLst>
                                </p:cTn>
                              </p:par>
                            </p:childTnLst>
                          </p:cTn>
                        </p:par>
                        <p:par>
                          <p:cTn id="46" fill="hold">
                            <p:stCondLst>
                              <p:cond delay="2500"/>
                            </p:stCondLst>
                            <p:childTnLst>
                              <p:par>
                                <p:cTn id="47" presetID="32" presetClass="emph" presetSubtype="0" fill="hold" nodeType="afterEffect">
                                  <p:stCondLst>
                                    <p:cond delay="0"/>
                                  </p:stCondLst>
                                  <p:childTnLst>
                                    <p:animRot by="120000">
                                      <p:cBhvr>
                                        <p:cTn id="48" dur="1" fill="hold">
                                          <p:stCondLst>
                                            <p:cond delay="0"/>
                                          </p:stCondLst>
                                        </p:cTn>
                                        <p:tgtEl>
                                          <p:spTgt spid="4"/>
                                        </p:tgtEl>
                                        <p:attrNameLst>
                                          <p:attrName>r</p:attrName>
                                        </p:attrNameLst>
                                      </p:cBhvr>
                                    </p:animRot>
                                    <p:animRot by="-240000">
                                      <p:cBhvr>
                                        <p:cTn id="49" dur="2" fill="hold">
                                          <p:stCondLst>
                                            <p:cond delay="50"/>
                                          </p:stCondLst>
                                        </p:cTn>
                                        <p:tgtEl>
                                          <p:spTgt spid="4"/>
                                        </p:tgtEl>
                                        <p:attrNameLst>
                                          <p:attrName>r</p:attrName>
                                        </p:attrNameLst>
                                      </p:cBhvr>
                                    </p:animRot>
                                    <p:animRot by="240000">
                                      <p:cBhvr>
                                        <p:cTn id="50" dur="2" fill="hold">
                                          <p:stCondLst>
                                            <p:cond delay="100"/>
                                          </p:stCondLst>
                                        </p:cTn>
                                        <p:tgtEl>
                                          <p:spTgt spid="4"/>
                                        </p:tgtEl>
                                        <p:attrNameLst>
                                          <p:attrName>r</p:attrName>
                                        </p:attrNameLst>
                                      </p:cBhvr>
                                    </p:animRot>
                                    <p:animRot by="-240000">
                                      <p:cBhvr>
                                        <p:cTn id="51" dur="2" fill="hold">
                                          <p:stCondLst>
                                            <p:cond delay="150"/>
                                          </p:stCondLst>
                                        </p:cTn>
                                        <p:tgtEl>
                                          <p:spTgt spid="4"/>
                                        </p:tgtEl>
                                        <p:attrNameLst>
                                          <p:attrName>r</p:attrName>
                                        </p:attrNameLst>
                                      </p:cBhvr>
                                    </p:animRot>
                                    <p:animRot by="120000">
                                      <p:cBhvr>
                                        <p:cTn id="52" dur="2" fill="hold">
                                          <p:stCondLst>
                                            <p:cond delay="249"/>
                                          </p:stCondLst>
                                        </p:cTn>
                                        <p:tgtEl>
                                          <p:spTgt spid="4"/>
                                        </p:tgtEl>
                                        <p:attrNameLst>
                                          <p:attrName>r</p:attrName>
                                        </p:attrNameLst>
                                      </p:cBhvr>
                                    </p:animRot>
                                  </p:childTnLst>
                                </p:cTn>
                              </p:par>
                            </p:childTnLst>
                          </p:cTn>
                        </p:par>
                        <p:par>
                          <p:cTn id="53" fill="hold">
                            <p:stCondLst>
                              <p:cond delay="3000"/>
                            </p:stCondLst>
                            <p:childTnLst>
                              <p:par>
                                <p:cTn id="54" presetID="32" presetClass="emph" presetSubtype="0" fill="hold" nodeType="afterEffect">
                                  <p:stCondLst>
                                    <p:cond delay="0"/>
                                  </p:stCondLst>
                                  <p:childTnLst>
                                    <p:animRot by="120000">
                                      <p:cBhvr>
                                        <p:cTn id="55" dur="1" fill="hold">
                                          <p:stCondLst>
                                            <p:cond delay="0"/>
                                          </p:stCondLst>
                                        </p:cTn>
                                        <p:tgtEl>
                                          <p:spTgt spid="5"/>
                                        </p:tgtEl>
                                        <p:attrNameLst>
                                          <p:attrName>r</p:attrName>
                                        </p:attrNameLst>
                                      </p:cBhvr>
                                    </p:animRot>
                                    <p:animRot by="-240000">
                                      <p:cBhvr>
                                        <p:cTn id="56" dur="2" fill="hold">
                                          <p:stCondLst>
                                            <p:cond delay="50"/>
                                          </p:stCondLst>
                                        </p:cTn>
                                        <p:tgtEl>
                                          <p:spTgt spid="5"/>
                                        </p:tgtEl>
                                        <p:attrNameLst>
                                          <p:attrName>r</p:attrName>
                                        </p:attrNameLst>
                                      </p:cBhvr>
                                    </p:animRot>
                                    <p:animRot by="240000">
                                      <p:cBhvr>
                                        <p:cTn id="57" dur="2" fill="hold">
                                          <p:stCondLst>
                                            <p:cond delay="100"/>
                                          </p:stCondLst>
                                        </p:cTn>
                                        <p:tgtEl>
                                          <p:spTgt spid="5"/>
                                        </p:tgtEl>
                                        <p:attrNameLst>
                                          <p:attrName>r</p:attrName>
                                        </p:attrNameLst>
                                      </p:cBhvr>
                                    </p:animRot>
                                    <p:animRot by="-240000">
                                      <p:cBhvr>
                                        <p:cTn id="58" dur="2" fill="hold">
                                          <p:stCondLst>
                                            <p:cond delay="150"/>
                                          </p:stCondLst>
                                        </p:cTn>
                                        <p:tgtEl>
                                          <p:spTgt spid="5"/>
                                        </p:tgtEl>
                                        <p:attrNameLst>
                                          <p:attrName>r</p:attrName>
                                        </p:attrNameLst>
                                      </p:cBhvr>
                                    </p:animRot>
                                    <p:animRot by="120000">
                                      <p:cBhvr>
                                        <p:cTn id="59" dur="2" fill="hold">
                                          <p:stCondLst>
                                            <p:cond delay="249"/>
                                          </p:stCondLst>
                                        </p:cTn>
                                        <p:tgtEl>
                                          <p:spTgt spid="5"/>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p:bldP spid="37"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图片 14"/>
          <p:cNvPicPr>
            <a:picLocks noChangeAspect="1"/>
          </p:cNvPicPr>
          <p:nvPr/>
        </p:nvPicPr>
        <p:blipFill>
          <a:blip r:embed="rId3" cstate="screen">
            <a:extLst>
              <a:ext uri="{BEBA8EAE-BF5A-486C-A8C5-ECC9F3942E4B}">
                <a14:imgProps xmlns:a14="http://schemas.microsoft.com/office/drawing/2010/main">
                  <a14:imgLayer r:embed="rId4">
                    <a14:imgEffect>
                      <a14:artisticBlur/>
                    </a14:imgEffect>
                  </a14:imgLayer>
                </a14:imgProps>
              </a:ext>
            </a:extLst>
          </a:blip>
          <a:stretch>
            <a:fillRect/>
          </a:stretch>
        </p:blipFill>
        <p:spPr>
          <a:xfrm>
            <a:off x="0" y="0"/>
            <a:ext cx="9144000" cy="5140757"/>
          </a:xfrm>
          <a:prstGeom prst="rect">
            <a:avLst/>
          </a:prstGeom>
        </p:spPr>
      </p:pic>
      <p:sp>
        <p:nvSpPr>
          <p:cNvPr id="16" name="矩形 15"/>
          <p:cNvSpPr/>
          <p:nvPr/>
        </p:nvSpPr>
        <p:spPr>
          <a:xfrm>
            <a:off x="1905070" y="1914303"/>
            <a:ext cx="7238930" cy="2105209"/>
          </a:xfrm>
          <a:prstGeom prst="rect">
            <a:avLst/>
          </a:prstGeom>
          <a:solidFill>
            <a:schemeClr val="accent1">
              <a:alpha val="7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7" name="组合 6"/>
          <p:cNvGrpSpPr/>
          <p:nvPr/>
        </p:nvGrpSpPr>
        <p:grpSpPr>
          <a:xfrm>
            <a:off x="508322" y="33833"/>
            <a:ext cx="697556" cy="1491043"/>
            <a:chOff x="540445" y="2037"/>
            <a:chExt cx="741638" cy="1585269"/>
          </a:xfrm>
        </p:grpSpPr>
        <p:sp>
          <p:nvSpPr>
            <p:cNvPr id="4" name="矩形 3"/>
            <p:cNvSpPr/>
            <p:nvPr/>
          </p:nvSpPr>
          <p:spPr>
            <a:xfrm>
              <a:off x="540445" y="2037"/>
              <a:ext cx="721521" cy="1585269"/>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defRPr/>
              </a:pPr>
              <a:endParaRPr kumimoji="0" lang="zh-CN" altLang="en-US" sz="1270" b="0" i="0" u="none" strike="noStrike" kern="1200" cap="none" spc="0" normalizeH="0" baseline="0" noProof="0">
                <a:ln>
                  <a:noFill/>
                </a:ln>
                <a:solidFill>
                  <a:prstClr val="white"/>
                </a:solidFill>
                <a:effectLst/>
                <a:uLnTx/>
                <a:uFillTx/>
                <a:latin typeface="等线"/>
                <a:ea typeface="微软雅黑" panose="020B0503020204020204" charset="-122"/>
                <a:cs typeface="+mn-cs"/>
              </a:endParaRPr>
            </a:p>
          </p:txBody>
        </p:sp>
        <p:sp>
          <p:nvSpPr>
            <p:cNvPr id="47" name="Title 3"/>
            <p:cNvSpPr txBox="1"/>
            <p:nvPr/>
          </p:nvSpPr>
          <p:spPr bwMode="auto">
            <a:xfrm>
              <a:off x="646329" y="171725"/>
              <a:ext cx="635754" cy="2541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900">
                  <a:solidFill>
                    <a:schemeClr val="tx1"/>
                  </a:solidFill>
                  <a:latin typeface="Arial" panose="020B0604020202020204" pitchFamily="34" charset="0"/>
                  <a:ea typeface="微软雅黑" panose="020B0503020204020204" charset="-122"/>
                </a:defRPr>
              </a:lvl1pPr>
              <a:lvl2pPr marL="742950" indent="-285750">
                <a:defRPr sz="1900">
                  <a:solidFill>
                    <a:schemeClr val="tx1"/>
                  </a:solidFill>
                  <a:latin typeface="Arial" panose="020B0604020202020204" pitchFamily="34" charset="0"/>
                  <a:ea typeface="微软雅黑" panose="020B0503020204020204" charset="-122"/>
                </a:defRPr>
              </a:lvl2pPr>
              <a:lvl3pPr marL="1143000" indent="-228600">
                <a:defRPr sz="1900">
                  <a:solidFill>
                    <a:schemeClr val="tx1"/>
                  </a:solidFill>
                  <a:latin typeface="Arial" panose="020B0604020202020204" pitchFamily="34" charset="0"/>
                  <a:ea typeface="微软雅黑" panose="020B0503020204020204" charset="-122"/>
                </a:defRPr>
              </a:lvl3pPr>
              <a:lvl4pPr marL="1600200" indent="-228600">
                <a:defRPr sz="1900">
                  <a:solidFill>
                    <a:schemeClr val="tx1"/>
                  </a:solidFill>
                  <a:latin typeface="Arial" panose="020B0604020202020204" pitchFamily="34" charset="0"/>
                  <a:ea typeface="微软雅黑" panose="020B0503020204020204" charset="-122"/>
                </a:defRPr>
              </a:lvl4pPr>
              <a:lvl5pPr marL="2057400" indent="-228600">
                <a:defRPr sz="1900">
                  <a:solidFill>
                    <a:schemeClr val="tx1"/>
                  </a:solidFill>
                  <a:latin typeface="Arial" panose="020B0604020202020204" pitchFamily="34" charset="0"/>
                  <a:ea typeface="微软雅黑" panose="020B0503020204020204" charset="-122"/>
                </a:defRPr>
              </a:lvl5pPr>
              <a:lvl6pPr marL="2514600" indent="-228600" defTabSz="967105" fontAlgn="base">
                <a:spcBef>
                  <a:spcPct val="0"/>
                </a:spcBef>
                <a:spcAft>
                  <a:spcPct val="0"/>
                </a:spcAft>
                <a:defRPr sz="1900">
                  <a:solidFill>
                    <a:schemeClr val="tx1"/>
                  </a:solidFill>
                  <a:latin typeface="Arial" panose="020B0604020202020204" pitchFamily="34" charset="0"/>
                  <a:ea typeface="微软雅黑" panose="020B0503020204020204" charset="-122"/>
                </a:defRPr>
              </a:lvl6pPr>
              <a:lvl7pPr marL="2971800" indent="-228600" defTabSz="967105" fontAlgn="base">
                <a:spcBef>
                  <a:spcPct val="0"/>
                </a:spcBef>
                <a:spcAft>
                  <a:spcPct val="0"/>
                </a:spcAft>
                <a:defRPr sz="1900">
                  <a:solidFill>
                    <a:schemeClr val="tx1"/>
                  </a:solidFill>
                  <a:latin typeface="Arial" panose="020B0604020202020204" pitchFamily="34" charset="0"/>
                  <a:ea typeface="微软雅黑" panose="020B0503020204020204" charset="-122"/>
                </a:defRPr>
              </a:lvl7pPr>
              <a:lvl8pPr marL="3429000" indent="-228600" defTabSz="967105" fontAlgn="base">
                <a:spcBef>
                  <a:spcPct val="0"/>
                </a:spcBef>
                <a:spcAft>
                  <a:spcPct val="0"/>
                </a:spcAft>
                <a:defRPr sz="1900">
                  <a:solidFill>
                    <a:schemeClr val="tx1"/>
                  </a:solidFill>
                  <a:latin typeface="Arial" panose="020B0604020202020204" pitchFamily="34" charset="0"/>
                  <a:ea typeface="微软雅黑" panose="020B0503020204020204" charset="-122"/>
                </a:defRPr>
              </a:lvl8pPr>
              <a:lvl9pPr marL="3886200" indent="-228600" defTabSz="967105" fontAlgn="base">
                <a:spcBef>
                  <a:spcPct val="0"/>
                </a:spcBef>
                <a:spcAft>
                  <a:spcPct val="0"/>
                </a:spcAft>
                <a:defRPr sz="1900">
                  <a:solidFill>
                    <a:schemeClr val="tx1"/>
                  </a:solidFill>
                  <a:latin typeface="Arial" panose="020B0604020202020204" pitchFamily="34" charset="0"/>
                  <a:ea typeface="微软雅黑" panose="020B0503020204020204" charset="-122"/>
                </a:defRPr>
              </a:lvl9pPr>
            </a:lstStyle>
            <a:p>
              <a:pPr marL="0" marR="0" lvl="0" indent="0" algn="l" defTabSz="685800" rtl="0" eaLnBrk="1" fontAlgn="auto" latinLnBrk="0" hangingPunct="1">
                <a:lnSpc>
                  <a:spcPct val="100000"/>
                </a:lnSpc>
                <a:spcBef>
                  <a:spcPts val="0"/>
                </a:spcBef>
                <a:spcAft>
                  <a:spcPts val="0"/>
                </a:spcAft>
                <a:buClrTx/>
                <a:buSzTx/>
                <a:buFontTx/>
                <a:buNone/>
                <a:defRPr/>
              </a:pPr>
              <a:r>
                <a:rPr kumimoji="0" lang="zh-CN" altLang="en-US" sz="1800" b="1" i="0" u="none" strike="noStrike" kern="1200" cap="none" spc="0" normalizeH="0" baseline="0" noProof="0" dirty="0">
                  <a:ln>
                    <a:noFill/>
                  </a:ln>
                  <a:solidFill>
                    <a:prstClr val="white"/>
                  </a:solidFill>
                  <a:effectLst/>
                  <a:uLnTx/>
                  <a:uFillTx/>
                  <a:latin typeface="微软雅黑" panose="020B0503020204020204" charset="-122"/>
                  <a:ea typeface="微软雅黑" panose="020B0503020204020204" charset="-122"/>
                  <a:cs typeface="+mn-cs"/>
                </a:rPr>
                <a:t>第二部分</a:t>
              </a:r>
            </a:p>
          </p:txBody>
        </p:sp>
      </p:grpSp>
      <p:pic>
        <p:nvPicPr>
          <p:cNvPr id="1026" name="Picture 2" descr="C:\Documents and Settings\Administrator\桌面\PNG\手势.png"/>
          <p:cNvPicPr>
            <a:picLocks noChangeAspect="1" noChangeArrowheads="1"/>
          </p:cNvPicPr>
          <p:nvPr/>
        </p:nvPicPr>
        <p:blipFill rotWithShape="1">
          <a:blip r:embed="rId5" cstate="screen"/>
          <a:srcRect l="48637" r="32382"/>
          <a:stretch>
            <a:fillRect/>
          </a:stretch>
        </p:blipFill>
        <p:spPr bwMode="auto">
          <a:xfrm>
            <a:off x="0" y="982006"/>
            <a:ext cx="1397492" cy="4137112"/>
          </a:xfrm>
          <a:prstGeom prst="rect">
            <a:avLst/>
          </a:prstGeom>
          <a:noFill/>
          <a:extLst>
            <a:ext uri="{909E8E84-426E-40DD-AFC4-6F175D3DCCD1}">
              <a14:hiddenFill xmlns:a14="http://schemas.microsoft.com/office/drawing/2010/main">
                <a:solidFill>
                  <a:srgbClr val="FFFFFF"/>
                </a:solidFill>
              </a14:hiddenFill>
            </a:ext>
          </a:extLst>
        </p:spPr>
      </p:pic>
      <p:grpSp>
        <p:nvGrpSpPr>
          <p:cNvPr id="66" name="组合 2"/>
          <p:cNvGrpSpPr/>
          <p:nvPr/>
        </p:nvGrpSpPr>
        <p:grpSpPr bwMode="auto">
          <a:xfrm>
            <a:off x="3753189" y="982006"/>
            <a:ext cx="1622823" cy="1411019"/>
            <a:chOff x="5803300" y="1948400"/>
            <a:chExt cx="2164994" cy="1905223"/>
          </a:xfrm>
        </p:grpSpPr>
        <p:sp>
          <p:nvSpPr>
            <p:cNvPr id="67" name="Freeform 5"/>
            <p:cNvSpPr/>
            <p:nvPr/>
          </p:nvSpPr>
          <p:spPr bwMode="auto">
            <a:xfrm>
              <a:off x="5803300" y="1948400"/>
              <a:ext cx="2164994" cy="1905223"/>
            </a:xfrm>
            <a:custGeom>
              <a:avLst/>
              <a:gdLst>
                <a:gd name="T0" fmla="*/ 365 w 1306"/>
                <a:gd name="T1" fmla="*/ 1149 h 1149"/>
                <a:gd name="T2" fmla="*/ 300 w 1306"/>
                <a:gd name="T3" fmla="*/ 1111 h 1149"/>
                <a:gd name="T4" fmla="*/ 12 w 1306"/>
                <a:gd name="T5" fmla="*/ 613 h 1149"/>
                <a:gd name="T6" fmla="*/ 12 w 1306"/>
                <a:gd name="T7" fmla="*/ 537 h 1149"/>
                <a:gd name="T8" fmla="*/ 300 w 1306"/>
                <a:gd name="T9" fmla="*/ 38 h 1149"/>
                <a:gd name="T10" fmla="*/ 365 w 1306"/>
                <a:gd name="T11" fmla="*/ 0 h 1149"/>
                <a:gd name="T12" fmla="*/ 941 w 1306"/>
                <a:gd name="T13" fmla="*/ 0 h 1149"/>
                <a:gd name="T14" fmla="*/ 1006 w 1306"/>
                <a:gd name="T15" fmla="*/ 38 h 1149"/>
                <a:gd name="T16" fmla="*/ 1294 w 1306"/>
                <a:gd name="T17" fmla="*/ 537 h 1149"/>
                <a:gd name="T18" fmla="*/ 1294 w 1306"/>
                <a:gd name="T19" fmla="*/ 613 h 1149"/>
                <a:gd name="T20" fmla="*/ 1006 w 1306"/>
                <a:gd name="T21" fmla="*/ 1111 h 1149"/>
                <a:gd name="T22" fmla="*/ 941 w 1306"/>
                <a:gd name="T23" fmla="*/ 1149 h 1149"/>
                <a:gd name="T24" fmla="*/ 365 w 1306"/>
                <a:gd name="T25" fmla="*/ 1149 h 11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06" h="1149">
                  <a:moveTo>
                    <a:pt x="365" y="1149"/>
                  </a:moveTo>
                  <a:cubicBezTo>
                    <a:pt x="341" y="1149"/>
                    <a:pt x="312" y="1132"/>
                    <a:pt x="300" y="1111"/>
                  </a:cubicBezTo>
                  <a:cubicBezTo>
                    <a:pt x="12" y="613"/>
                    <a:pt x="12" y="613"/>
                    <a:pt x="12" y="613"/>
                  </a:cubicBezTo>
                  <a:cubicBezTo>
                    <a:pt x="0" y="592"/>
                    <a:pt x="0" y="558"/>
                    <a:pt x="12" y="537"/>
                  </a:cubicBezTo>
                  <a:cubicBezTo>
                    <a:pt x="300" y="38"/>
                    <a:pt x="300" y="38"/>
                    <a:pt x="300" y="38"/>
                  </a:cubicBezTo>
                  <a:cubicBezTo>
                    <a:pt x="312" y="17"/>
                    <a:pt x="341" y="0"/>
                    <a:pt x="365" y="0"/>
                  </a:cubicBezTo>
                  <a:cubicBezTo>
                    <a:pt x="941" y="0"/>
                    <a:pt x="941" y="0"/>
                    <a:pt x="941" y="0"/>
                  </a:cubicBezTo>
                  <a:cubicBezTo>
                    <a:pt x="965" y="0"/>
                    <a:pt x="994" y="17"/>
                    <a:pt x="1006" y="38"/>
                  </a:cubicBezTo>
                  <a:cubicBezTo>
                    <a:pt x="1294" y="537"/>
                    <a:pt x="1294" y="537"/>
                    <a:pt x="1294" y="537"/>
                  </a:cubicBezTo>
                  <a:cubicBezTo>
                    <a:pt x="1306" y="558"/>
                    <a:pt x="1306" y="592"/>
                    <a:pt x="1294" y="613"/>
                  </a:cubicBezTo>
                  <a:cubicBezTo>
                    <a:pt x="1006" y="1111"/>
                    <a:pt x="1006" y="1111"/>
                    <a:pt x="1006" y="1111"/>
                  </a:cubicBezTo>
                  <a:cubicBezTo>
                    <a:pt x="994" y="1132"/>
                    <a:pt x="965" y="1149"/>
                    <a:pt x="941" y="1149"/>
                  </a:cubicBezTo>
                  <a:lnTo>
                    <a:pt x="365" y="1149"/>
                  </a:lnTo>
                  <a:close/>
                </a:path>
              </a:pathLst>
            </a:custGeom>
            <a:gradFill flip="none" rotWithShape="1">
              <a:gsLst>
                <a:gs pos="100000">
                  <a:srgbClr val="FFFFFF">
                    <a:lumMod val="100000"/>
                  </a:srgbClr>
                </a:gs>
                <a:gs pos="0">
                  <a:srgbClr val="D9D9DA"/>
                </a:gs>
              </a:gsLst>
              <a:lin ang="2700000" scaled="1"/>
              <a:tileRect/>
            </a:gradFill>
            <a:ln w="28575" cap="flat" cmpd="sng" algn="ctr">
              <a:gradFill flip="none" rotWithShape="1">
                <a:gsLst>
                  <a:gs pos="100000">
                    <a:srgbClr val="FFFFFF"/>
                  </a:gs>
                  <a:gs pos="0">
                    <a:srgbClr val="D9D9DA"/>
                  </a:gs>
                </a:gsLst>
                <a:lin ang="13500000" scaled="1"/>
                <a:tileRect/>
              </a:gradFill>
              <a:prstDash val="solid"/>
              <a:miter lim="800000"/>
            </a:ln>
            <a:effectLst>
              <a:outerShdw blurRad="279400" dist="165100" dir="2700000" algn="t" rotWithShape="0">
                <a:prstClr val="black">
                  <a:alpha val="35000"/>
                </a:prstClr>
              </a:outerShdw>
            </a:effectLst>
          </p:spPr>
          <p:txBody>
            <a:bodyPr anchor="ctr"/>
            <a:lstStyle/>
            <a:p>
              <a:pPr marL="0" marR="0" lvl="0" indent="0" algn="ctr" defTabSz="685800" rtl="0" eaLnBrk="1" fontAlgn="auto" latinLnBrk="0" hangingPunct="1">
                <a:lnSpc>
                  <a:spcPct val="100000"/>
                </a:lnSpc>
                <a:spcBef>
                  <a:spcPts val="0"/>
                </a:spcBef>
                <a:spcAft>
                  <a:spcPts val="0"/>
                </a:spcAft>
                <a:buClrTx/>
                <a:buSzTx/>
                <a:buFontTx/>
                <a:buNone/>
                <a:defRPr/>
              </a:pPr>
              <a:endParaRPr kumimoji="0" lang="zh-CN" altLang="en-US" sz="1270" b="0" i="0" u="none" strike="noStrike" kern="0" cap="none" spc="0" normalizeH="0" baseline="0" noProof="0">
                <a:ln>
                  <a:noFill/>
                </a:ln>
                <a:solidFill>
                  <a:prstClr val="white"/>
                </a:solidFill>
                <a:effectLst/>
                <a:uLnTx/>
                <a:uFillTx/>
                <a:latin typeface="Calibri" panose="020F0502020204030204"/>
                <a:ea typeface="微软雅黑" panose="020B0503020204020204" charset="-122"/>
                <a:cs typeface="+mn-cs"/>
              </a:endParaRPr>
            </a:p>
          </p:txBody>
        </p:sp>
        <p:sp>
          <p:nvSpPr>
            <p:cNvPr id="68" name="Freeform 5"/>
            <p:cNvSpPr/>
            <p:nvPr/>
          </p:nvSpPr>
          <p:spPr bwMode="auto">
            <a:xfrm>
              <a:off x="5948780" y="2078346"/>
              <a:ext cx="1846429" cy="1624882"/>
            </a:xfrm>
            <a:custGeom>
              <a:avLst/>
              <a:gdLst>
                <a:gd name="T0" fmla="*/ 365 w 1306"/>
                <a:gd name="T1" fmla="*/ 1149 h 1149"/>
                <a:gd name="T2" fmla="*/ 300 w 1306"/>
                <a:gd name="T3" fmla="*/ 1111 h 1149"/>
                <a:gd name="T4" fmla="*/ 12 w 1306"/>
                <a:gd name="T5" fmla="*/ 613 h 1149"/>
                <a:gd name="T6" fmla="*/ 12 w 1306"/>
                <a:gd name="T7" fmla="*/ 537 h 1149"/>
                <a:gd name="T8" fmla="*/ 300 w 1306"/>
                <a:gd name="T9" fmla="*/ 38 h 1149"/>
                <a:gd name="T10" fmla="*/ 365 w 1306"/>
                <a:gd name="T11" fmla="*/ 0 h 1149"/>
                <a:gd name="T12" fmla="*/ 941 w 1306"/>
                <a:gd name="T13" fmla="*/ 0 h 1149"/>
                <a:gd name="T14" fmla="*/ 1006 w 1306"/>
                <a:gd name="T15" fmla="*/ 38 h 1149"/>
                <a:gd name="T16" fmla="*/ 1294 w 1306"/>
                <a:gd name="T17" fmla="*/ 537 h 1149"/>
                <a:gd name="T18" fmla="*/ 1294 w 1306"/>
                <a:gd name="T19" fmla="*/ 613 h 1149"/>
                <a:gd name="T20" fmla="*/ 1006 w 1306"/>
                <a:gd name="T21" fmla="*/ 1111 h 1149"/>
                <a:gd name="T22" fmla="*/ 941 w 1306"/>
                <a:gd name="T23" fmla="*/ 1149 h 1149"/>
                <a:gd name="T24" fmla="*/ 365 w 1306"/>
                <a:gd name="T25" fmla="*/ 1149 h 11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06" h="1149">
                  <a:moveTo>
                    <a:pt x="365" y="1149"/>
                  </a:moveTo>
                  <a:cubicBezTo>
                    <a:pt x="341" y="1149"/>
                    <a:pt x="312" y="1132"/>
                    <a:pt x="300" y="1111"/>
                  </a:cubicBezTo>
                  <a:cubicBezTo>
                    <a:pt x="12" y="613"/>
                    <a:pt x="12" y="613"/>
                    <a:pt x="12" y="613"/>
                  </a:cubicBezTo>
                  <a:cubicBezTo>
                    <a:pt x="0" y="592"/>
                    <a:pt x="0" y="558"/>
                    <a:pt x="12" y="537"/>
                  </a:cubicBezTo>
                  <a:cubicBezTo>
                    <a:pt x="300" y="38"/>
                    <a:pt x="300" y="38"/>
                    <a:pt x="300" y="38"/>
                  </a:cubicBezTo>
                  <a:cubicBezTo>
                    <a:pt x="312" y="17"/>
                    <a:pt x="341" y="0"/>
                    <a:pt x="365" y="0"/>
                  </a:cubicBezTo>
                  <a:cubicBezTo>
                    <a:pt x="941" y="0"/>
                    <a:pt x="941" y="0"/>
                    <a:pt x="941" y="0"/>
                  </a:cubicBezTo>
                  <a:cubicBezTo>
                    <a:pt x="965" y="0"/>
                    <a:pt x="994" y="17"/>
                    <a:pt x="1006" y="38"/>
                  </a:cubicBezTo>
                  <a:cubicBezTo>
                    <a:pt x="1294" y="537"/>
                    <a:pt x="1294" y="537"/>
                    <a:pt x="1294" y="537"/>
                  </a:cubicBezTo>
                  <a:cubicBezTo>
                    <a:pt x="1306" y="558"/>
                    <a:pt x="1306" y="592"/>
                    <a:pt x="1294" y="613"/>
                  </a:cubicBezTo>
                  <a:cubicBezTo>
                    <a:pt x="1006" y="1111"/>
                    <a:pt x="1006" y="1111"/>
                    <a:pt x="1006" y="1111"/>
                  </a:cubicBezTo>
                  <a:cubicBezTo>
                    <a:pt x="994" y="1132"/>
                    <a:pt x="965" y="1149"/>
                    <a:pt x="941" y="1149"/>
                  </a:cubicBezTo>
                  <a:lnTo>
                    <a:pt x="365" y="1149"/>
                  </a:lnTo>
                  <a:close/>
                </a:path>
              </a:pathLst>
            </a:custGeom>
            <a:solidFill>
              <a:schemeClr val="accent1"/>
            </a:solidFill>
            <a:ln w="28575" cap="flat">
              <a:solidFill>
                <a:schemeClr val="accent1">
                  <a:lumMod val="75000"/>
                </a:schemeClr>
              </a:solidFill>
              <a:prstDash val="solid"/>
              <a:miter lim="800000"/>
            </a:ln>
          </p:spPr>
          <p:txBody>
            <a:bodyPr/>
            <a:lstStyle/>
            <a:p>
              <a:pPr marL="0" marR="0" lvl="0" indent="0" algn="l" defTabSz="685800" rtl="0" eaLnBrk="1" fontAlgn="auto" latinLnBrk="0" hangingPunct="1">
                <a:lnSpc>
                  <a:spcPct val="100000"/>
                </a:lnSpc>
                <a:spcBef>
                  <a:spcPts val="0"/>
                </a:spcBef>
                <a:spcAft>
                  <a:spcPts val="0"/>
                </a:spcAft>
                <a:buClrTx/>
                <a:buSzTx/>
                <a:buFontTx/>
                <a:buNone/>
                <a:defRPr/>
              </a:pPr>
              <a:endParaRPr kumimoji="0" lang="zh-CN" altLang="en-US" sz="1270" b="0" i="0" u="none" strike="noStrike" kern="1200" cap="none" spc="0" normalizeH="0" baseline="0" noProof="0">
                <a:ln>
                  <a:noFill/>
                </a:ln>
                <a:solidFill>
                  <a:prstClr val="black"/>
                </a:solidFill>
                <a:effectLst/>
                <a:uLnTx/>
                <a:uFillTx/>
                <a:latin typeface="等线"/>
                <a:ea typeface="微软雅黑" panose="020B0503020204020204" charset="-122"/>
                <a:cs typeface="+mn-cs"/>
              </a:endParaRPr>
            </a:p>
          </p:txBody>
        </p:sp>
        <p:grpSp>
          <p:nvGrpSpPr>
            <p:cNvPr id="69" name="组合 73"/>
            <p:cNvGrpSpPr/>
            <p:nvPr/>
          </p:nvGrpSpPr>
          <p:grpSpPr bwMode="auto">
            <a:xfrm>
              <a:off x="6481655" y="2517630"/>
              <a:ext cx="1339125" cy="1206045"/>
              <a:chOff x="952501" y="6013451"/>
              <a:chExt cx="511175" cy="460375"/>
            </a:xfrm>
          </p:grpSpPr>
          <p:sp>
            <p:nvSpPr>
              <p:cNvPr id="70" name="Freeform 58"/>
              <p:cNvSpPr/>
              <p:nvPr/>
            </p:nvSpPr>
            <p:spPr bwMode="auto">
              <a:xfrm>
                <a:off x="971551" y="6021388"/>
                <a:ext cx="492125" cy="452438"/>
              </a:xfrm>
              <a:custGeom>
                <a:avLst/>
                <a:gdLst>
                  <a:gd name="T0" fmla="*/ 137 w 310"/>
                  <a:gd name="T1" fmla="*/ 285 h 285"/>
                  <a:gd name="T2" fmla="*/ 0 w 310"/>
                  <a:gd name="T3" fmla="*/ 171 h 285"/>
                  <a:gd name="T4" fmla="*/ 2 w 310"/>
                  <a:gd name="T5" fmla="*/ 12 h 285"/>
                  <a:gd name="T6" fmla="*/ 54 w 310"/>
                  <a:gd name="T7" fmla="*/ 7 h 285"/>
                  <a:gd name="T8" fmla="*/ 87 w 310"/>
                  <a:gd name="T9" fmla="*/ 40 h 285"/>
                  <a:gd name="T10" fmla="*/ 97 w 310"/>
                  <a:gd name="T11" fmla="*/ 7 h 285"/>
                  <a:gd name="T12" fmla="*/ 137 w 310"/>
                  <a:gd name="T13" fmla="*/ 0 h 285"/>
                  <a:gd name="T14" fmla="*/ 310 w 310"/>
                  <a:gd name="T15" fmla="*/ 150 h 285"/>
                  <a:gd name="T16" fmla="*/ 137 w 310"/>
                  <a:gd name="T17" fmla="*/ 285 h 2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10" h="285">
                    <a:moveTo>
                      <a:pt x="137" y="285"/>
                    </a:moveTo>
                    <a:lnTo>
                      <a:pt x="0" y="171"/>
                    </a:lnTo>
                    <a:lnTo>
                      <a:pt x="2" y="12"/>
                    </a:lnTo>
                    <a:lnTo>
                      <a:pt x="54" y="7"/>
                    </a:lnTo>
                    <a:lnTo>
                      <a:pt x="87" y="40"/>
                    </a:lnTo>
                    <a:lnTo>
                      <a:pt x="97" y="7"/>
                    </a:lnTo>
                    <a:lnTo>
                      <a:pt x="137" y="0"/>
                    </a:lnTo>
                    <a:lnTo>
                      <a:pt x="310" y="150"/>
                    </a:lnTo>
                    <a:lnTo>
                      <a:pt x="137" y="285"/>
                    </a:lnTo>
                    <a:close/>
                  </a:path>
                </a:pathLst>
              </a:custGeom>
              <a:gradFill flip="none" rotWithShape="1">
                <a:gsLst>
                  <a:gs pos="73000">
                    <a:srgbClr val="0D0D0D">
                      <a:alpha val="0"/>
                    </a:srgbClr>
                  </a:gs>
                  <a:gs pos="100000">
                    <a:schemeClr val="tx1">
                      <a:lumMod val="95000"/>
                      <a:lumOff val="5000"/>
                      <a:alpha val="0"/>
                    </a:schemeClr>
                  </a:gs>
                  <a:gs pos="0">
                    <a:schemeClr val="tx1">
                      <a:lumMod val="95000"/>
                      <a:lumOff val="5000"/>
                      <a:alpha val="55000"/>
                    </a:schemeClr>
                  </a:gs>
                </a:gsLst>
                <a:lin ang="2700000" scaled="1"/>
                <a:tileRect/>
              </a:gradFill>
              <a:ln>
                <a:noFill/>
              </a:ln>
            </p:spPr>
            <p:txBody>
              <a:bodyPr/>
              <a:lstStyle/>
              <a:p>
                <a:pPr marL="0" marR="0" lvl="0" indent="0" algn="l" defTabSz="685800" rtl="0" eaLnBrk="1" fontAlgn="auto" latinLnBrk="0" hangingPunct="1">
                  <a:lnSpc>
                    <a:spcPct val="100000"/>
                  </a:lnSpc>
                  <a:spcBef>
                    <a:spcPts val="0"/>
                  </a:spcBef>
                  <a:spcAft>
                    <a:spcPts val="0"/>
                  </a:spcAft>
                  <a:buClrTx/>
                  <a:buSzTx/>
                  <a:buFontTx/>
                  <a:buNone/>
                  <a:defRPr/>
                </a:pPr>
                <a:endParaRPr kumimoji="0" lang="zh-CN" altLang="en-US" sz="1270" b="0" i="0" u="none" strike="noStrike" kern="1200" cap="none" spc="0" normalizeH="0" baseline="0" noProof="0">
                  <a:ln>
                    <a:noFill/>
                  </a:ln>
                  <a:solidFill>
                    <a:prstClr val="black"/>
                  </a:solidFill>
                  <a:effectLst/>
                  <a:uLnTx/>
                  <a:uFillTx/>
                  <a:latin typeface="等线"/>
                  <a:ea typeface="微软雅黑" panose="020B0503020204020204" charset="-122"/>
                  <a:cs typeface="+mn-cs"/>
                </a:endParaRPr>
              </a:p>
            </p:txBody>
          </p:sp>
          <p:sp>
            <p:nvSpPr>
              <p:cNvPr id="71" name="Freeform 59"/>
              <p:cNvSpPr>
                <a:spLocks noEditPoints="1"/>
              </p:cNvSpPr>
              <p:nvPr/>
            </p:nvSpPr>
            <p:spPr bwMode="auto">
              <a:xfrm>
                <a:off x="952501" y="6013451"/>
                <a:ext cx="115888" cy="290513"/>
              </a:xfrm>
              <a:custGeom>
                <a:avLst/>
                <a:gdLst>
                  <a:gd name="T0" fmla="*/ 63551 w 31"/>
                  <a:gd name="T1" fmla="*/ 0 h 77"/>
                  <a:gd name="T2" fmla="*/ 104673 w 31"/>
                  <a:gd name="T3" fmla="*/ 18864 h 77"/>
                  <a:gd name="T4" fmla="*/ 115888 w 31"/>
                  <a:gd name="T5" fmla="*/ 67912 h 77"/>
                  <a:gd name="T6" fmla="*/ 115888 w 31"/>
                  <a:gd name="T7" fmla="*/ 233920 h 77"/>
                  <a:gd name="T8" fmla="*/ 100935 w 31"/>
                  <a:gd name="T9" fmla="*/ 275421 h 77"/>
                  <a:gd name="T10" fmla="*/ 59813 w 31"/>
                  <a:gd name="T11" fmla="*/ 290513 h 77"/>
                  <a:gd name="T12" fmla="*/ 11215 w 31"/>
                  <a:gd name="T13" fmla="*/ 267876 h 77"/>
                  <a:gd name="T14" fmla="*/ 0 w 31"/>
                  <a:gd name="T15" fmla="*/ 211282 h 77"/>
                  <a:gd name="T16" fmla="*/ 0 w 31"/>
                  <a:gd name="T17" fmla="*/ 79231 h 77"/>
                  <a:gd name="T18" fmla="*/ 11215 w 31"/>
                  <a:gd name="T19" fmla="*/ 18864 h 77"/>
                  <a:gd name="T20" fmla="*/ 63551 w 31"/>
                  <a:gd name="T21" fmla="*/ 0 h 77"/>
                  <a:gd name="T22" fmla="*/ 59813 w 31"/>
                  <a:gd name="T23" fmla="*/ 264103 h 77"/>
                  <a:gd name="T24" fmla="*/ 82243 w 31"/>
                  <a:gd name="T25" fmla="*/ 222601 h 77"/>
                  <a:gd name="T26" fmla="*/ 82243 w 31"/>
                  <a:gd name="T27" fmla="*/ 64139 h 77"/>
                  <a:gd name="T28" fmla="*/ 59813 w 31"/>
                  <a:gd name="T29" fmla="*/ 26410 h 77"/>
                  <a:gd name="T30" fmla="*/ 33645 w 31"/>
                  <a:gd name="T31" fmla="*/ 64139 h 77"/>
                  <a:gd name="T32" fmla="*/ 33645 w 31"/>
                  <a:gd name="T33" fmla="*/ 75458 h 77"/>
                  <a:gd name="T34" fmla="*/ 33645 w 31"/>
                  <a:gd name="T35" fmla="*/ 86777 h 77"/>
                  <a:gd name="T36" fmla="*/ 33645 w 31"/>
                  <a:gd name="T37" fmla="*/ 132051 h 77"/>
                  <a:gd name="T38" fmla="*/ 33645 w 31"/>
                  <a:gd name="T39" fmla="*/ 181099 h 77"/>
                  <a:gd name="T40" fmla="*/ 33645 w 31"/>
                  <a:gd name="T41" fmla="*/ 222601 h 77"/>
                  <a:gd name="T42" fmla="*/ 59813 w 31"/>
                  <a:gd name="T43" fmla="*/ 264103 h 77"/>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31" h="77">
                    <a:moveTo>
                      <a:pt x="17" y="0"/>
                    </a:moveTo>
                    <a:cubicBezTo>
                      <a:pt x="22" y="0"/>
                      <a:pt x="26" y="1"/>
                      <a:pt x="28" y="5"/>
                    </a:cubicBezTo>
                    <a:cubicBezTo>
                      <a:pt x="30" y="8"/>
                      <a:pt x="31" y="12"/>
                      <a:pt x="31" y="18"/>
                    </a:cubicBezTo>
                    <a:cubicBezTo>
                      <a:pt x="31" y="62"/>
                      <a:pt x="31" y="62"/>
                      <a:pt x="31" y="62"/>
                    </a:cubicBezTo>
                    <a:cubicBezTo>
                      <a:pt x="31" y="67"/>
                      <a:pt x="30" y="71"/>
                      <a:pt x="27" y="73"/>
                    </a:cubicBezTo>
                    <a:cubicBezTo>
                      <a:pt x="25" y="76"/>
                      <a:pt x="21" y="77"/>
                      <a:pt x="16" y="77"/>
                    </a:cubicBezTo>
                    <a:cubicBezTo>
                      <a:pt x="9" y="77"/>
                      <a:pt x="5" y="75"/>
                      <a:pt x="3" y="71"/>
                    </a:cubicBezTo>
                    <a:cubicBezTo>
                      <a:pt x="1" y="69"/>
                      <a:pt x="0" y="64"/>
                      <a:pt x="0" y="56"/>
                    </a:cubicBezTo>
                    <a:cubicBezTo>
                      <a:pt x="0" y="21"/>
                      <a:pt x="0" y="21"/>
                      <a:pt x="0" y="21"/>
                    </a:cubicBezTo>
                    <a:cubicBezTo>
                      <a:pt x="0" y="13"/>
                      <a:pt x="1" y="8"/>
                      <a:pt x="3" y="5"/>
                    </a:cubicBezTo>
                    <a:cubicBezTo>
                      <a:pt x="5" y="2"/>
                      <a:pt x="10" y="0"/>
                      <a:pt x="17" y="0"/>
                    </a:cubicBezTo>
                    <a:close/>
                    <a:moveTo>
                      <a:pt x="16" y="70"/>
                    </a:moveTo>
                    <a:cubicBezTo>
                      <a:pt x="20" y="70"/>
                      <a:pt x="22" y="66"/>
                      <a:pt x="22" y="59"/>
                    </a:cubicBezTo>
                    <a:cubicBezTo>
                      <a:pt x="22" y="17"/>
                      <a:pt x="22" y="17"/>
                      <a:pt x="22" y="17"/>
                    </a:cubicBezTo>
                    <a:cubicBezTo>
                      <a:pt x="22" y="10"/>
                      <a:pt x="20" y="7"/>
                      <a:pt x="16" y="7"/>
                    </a:cubicBezTo>
                    <a:cubicBezTo>
                      <a:pt x="11" y="7"/>
                      <a:pt x="9" y="10"/>
                      <a:pt x="9" y="17"/>
                    </a:cubicBezTo>
                    <a:cubicBezTo>
                      <a:pt x="9" y="20"/>
                      <a:pt x="9" y="20"/>
                      <a:pt x="9" y="20"/>
                    </a:cubicBezTo>
                    <a:cubicBezTo>
                      <a:pt x="9" y="23"/>
                      <a:pt x="9" y="23"/>
                      <a:pt x="9" y="23"/>
                    </a:cubicBezTo>
                    <a:cubicBezTo>
                      <a:pt x="9" y="35"/>
                      <a:pt x="9" y="35"/>
                      <a:pt x="9" y="35"/>
                    </a:cubicBezTo>
                    <a:cubicBezTo>
                      <a:pt x="9" y="48"/>
                      <a:pt x="9" y="48"/>
                      <a:pt x="9" y="48"/>
                    </a:cubicBezTo>
                    <a:cubicBezTo>
                      <a:pt x="9" y="59"/>
                      <a:pt x="9" y="59"/>
                      <a:pt x="9" y="59"/>
                    </a:cubicBezTo>
                    <a:cubicBezTo>
                      <a:pt x="9" y="66"/>
                      <a:pt x="11" y="70"/>
                      <a:pt x="16" y="70"/>
                    </a:cubicBezTo>
                    <a:close/>
                  </a:path>
                </a:pathLst>
              </a:custGeom>
              <a:solidFill>
                <a:srgbClr val="FFFFFF"/>
              </a:solidFill>
              <a:ln>
                <a:noFill/>
              </a:ln>
              <a:extLst>
                <a:ext uri="{91240B29-F687-4F45-9708-019B960494DF}">
                  <a14:hiddenLine xmlns:a14="http://schemas.microsoft.com/office/drawing/2010/main" w="15875">
                    <a:solidFill>
                      <a:srgbClr val="000000"/>
                    </a:solidFill>
                    <a:prstDash val="solid"/>
                    <a:miter lim="800000"/>
                    <a:headEnd/>
                    <a:tailEnd/>
                  </a14:hiddenLine>
                </a:ext>
              </a:extLst>
            </p:spPr>
            <p:txBody>
              <a:bodyPr/>
              <a:lstStyle/>
              <a:p>
                <a:pPr marL="0" marR="0" lvl="0" indent="0" algn="l" defTabSz="685800" rtl="0" eaLnBrk="1" fontAlgn="auto" latinLnBrk="0" hangingPunct="1">
                  <a:lnSpc>
                    <a:spcPct val="100000"/>
                  </a:lnSpc>
                  <a:spcBef>
                    <a:spcPts val="0"/>
                  </a:spcBef>
                  <a:spcAft>
                    <a:spcPts val="0"/>
                  </a:spcAft>
                  <a:buClrTx/>
                  <a:buSzTx/>
                  <a:buFontTx/>
                  <a:buNone/>
                  <a:defRPr/>
                </a:pPr>
                <a:endParaRPr kumimoji="0" lang="zh-CN" altLang="en-US" sz="1270" b="0" i="0" u="none" strike="noStrike" kern="1200" cap="none" spc="0" normalizeH="0" baseline="0" noProof="0">
                  <a:ln>
                    <a:noFill/>
                  </a:ln>
                  <a:solidFill>
                    <a:prstClr val="black"/>
                  </a:solidFill>
                  <a:effectLst/>
                  <a:uLnTx/>
                  <a:uFillTx/>
                  <a:latin typeface="等线"/>
                  <a:ea typeface="微软雅黑" panose="020B0503020204020204" charset="-122"/>
                  <a:cs typeface="+mn-cs"/>
                </a:endParaRPr>
              </a:p>
            </p:txBody>
          </p:sp>
          <p:sp>
            <p:nvSpPr>
              <p:cNvPr id="72" name="Freeform 60"/>
              <p:cNvSpPr/>
              <p:nvPr/>
            </p:nvSpPr>
            <p:spPr bwMode="auto">
              <a:xfrm>
                <a:off x="1090613" y="6013451"/>
                <a:ext cx="117475" cy="290513"/>
              </a:xfrm>
              <a:custGeom>
                <a:avLst/>
                <a:gdLst>
                  <a:gd name="T0" fmla="*/ 0 w 31"/>
                  <a:gd name="T1" fmla="*/ 60366 h 77"/>
                  <a:gd name="T2" fmla="*/ 15158 w 31"/>
                  <a:gd name="T3" fmla="*/ 15092 h 77"/>
                  <a:gd name="T4" fmla="*/ 60632 w 31"/>
                  <a:gd name="T5" fmla="*/ 0 h 77"/>
                  <a:gd name="T6" fmla="*/ 109896 w 31"/>
                  <a:gd name="T7" fmla="*/ 22637 h 77"/>
                  <a:gd name="T8" fmla="*/ 117475 w 31"/>
                  <a:gd name="T9" fmla="*/ 83004 h 77"/>
                  <a:gd name="T10" fmla="*/ 113685 w 31"/>
                  <a:gd name="T11" fmla="*/ 113187 h 77"/>
                  <a:gd name="T12" fmla="*/ 102317 w 31"/>
                  <a:gd name="T13" fmla="*/ 143370 h 77"/>
                  <a:gd name="T14" fmla="*/ 68211 w 31"/>
                  <a:gd name="T15" fmla="*/ 196191 h 77"/>
                  <a:gd name="T16" fmla="*/ 41685 w 31"/>
                  <a:gd name="T17" fmla="*/ 256557 h 77"/>
                  <a:gd name="T18" fmla="*/ 117475 w 31"/>
                  <a:gd name="T19" fmla="*/ 256557 h 77"/>
                  <a:gd name="T20" fmla="*/ 117475 w 31"/>
                  <a:gd name="T21" fmla="*/ 286740 h 77"/>
                  <a:gd name="T22" fmla="*/ 30316 w 31"/>
                  <a:gd name="T23" fmla="*/ 290513 h 77"/>
                  <a:gd name="T24" fmla="*/ 0 w 31"/>
                  <a:gd name="T25" fmla="*/ 286740 h 77"/>
                  <a:gd name="T26" fmla="*/ 0 w 31"/>
                  <a:gd name="T27" fmla="*/ 286740 h 77"/>
                  <a:gd name="T28" fmla="*/ 18948 w 31"/>
                  <a:gd name="T29" fmla="*/ 207509 h 77"/>
                  <a:gd name="T30" fmla="*/ 64422 w 31"/>
                  <a:gd name="T31" fmla="*/ 139597 h 77"/>
                  <a:gd name="T32" fmla="*/ 79580 w 31"/>
                  <a:gd name="T33" fmla="*/ 75458 h 77"/>
                  <a:gd name="T34" fmla="*/ 79580 w 31"/>
                  <a:gd name="T35" fmla="*/ 71685 h 77"/>
                  <a:gd name="T36" fmla="*/ 79580 w 31"/>
                  <a:gd name="T37" fmla="*/ 64139 h 77"/>
                  <a:gd name="T38" fmla="*/ 79580 w 31"/>
                  <a:gd name="T39" fmla="*/ 45275 h 77"/>
                  <a:gd name="T40" fmla="*/ 56843 w 31"/>
                  <a:gd name="T41" fmla="*/ 26410 h 77"/>
                  <a:gd name="T42" fmla="*/ 37895 w 31"/>
                  <a:gd name="T43" fmla="*/ 60366 h 77"/>
                  <a:gd name="T44" fmla="*/ 37895 w 31"/>
                  <a:gd name="T45" fmla="*/ 71685 h 77"/>
                  <a:gd name="T46" fmla="*/ 37895 w 31"/>
                  <a:gd name="T47" fmla="*/ 79231 h 77"/>
                  <a:gd name="T48" fmla="*/ 37895 w 31"/>
                  <a:gd name="T49" fmla="*/ 86777 h 77"/>
                  <a:gd name="T50" fmla="*/ 37895 w 31"/>
                  <a:gd name="T51" fmla="*/ 98095 h 77"/>
                  <a:gd name="T52" fmla="*/ 0 w 31"/>
                  <a:gd name="T53" fmla="*/ 98095 h 77"/>
                  <a:gd name="T54" fmla="*/ 0 w 31"/>
                  <a:gd name="T55" fmla="*/ 60366 h 77"/>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0" t="0" r="r" b="b"/>
                <a:pathLst>
                  <a:path w="31" h="77">
                    <a:moveTo>
                      <a:pt x="0" y="16"/>
                    </a:moveTo>
                    <a:cubicBezTo>
                      <a:pt x="0" y="10"/>
                      <a:pt x="2" y="6"/>
                      <a:pt x="4" y="4"/>
                    </a:cubicBezTo>
                    <a:cubicBezTo>
                      <a:pt x="6" y="1"/>
                      <a:pt x="10" y="0"/>
                      <a:pt x="16" y="0"/>
                    </a:cubicBezTo>
                    <a:cubicBezTo>
                      <a:pt x="23" y="0"/>
                      <a:pt x="27" y="2"/>
                      <a:pt x="29" y="6"/>
                    </a:cubicBezTo>
                    <a:cubicBezTo>
                      <a:pt x="30" y="9"/>
                      <a:pt x="31" y="14"/>
                      <a:pt x="31" y="22"/>
                    </a:cubicBezTo>
                    <a:cubicBezTo>
                      <a:pt x="31" y="25"/>
                      <a:pt x="31" y="28"/>
                      <a:pt x="30" y="30"/>
                    </a:cubicBezTo>
                    <a:cubicBezTo>
                      <a:pt x="30" y="32"/>
                      <a:pt x="29" y="35"/>
                      <a:pt x="27" y="38"/>
                    </a:cubicBezTo>
                    <a:cubicBezTo>
                      <a:pt x="18" y="52"/>
                      <a:pt x="18" y="52"/>
                      <a:pt x="18" y="52"/>
                    </a:cubicBezTo>
                    <a:cubicBezTo>
                      <a:pt x="14" y="58"/>
                      <a:pt x="12" y="63"/>
                      <a:pt x="11" y="68"/>
                    </a:cubicBezTo>
                    <a:cubicBezTo>
                      <a:pt x="31" y="68"/>
                      <a:pt x="31" y="68"/>
                      <a:pt x="31" y="68"/>
                    </a:cubicBezTo>
                    <a:cubicBezTo>
                      <a:pt x="31" y="76"/>
                      <a:pt x="31" y="76"/>
                      <a:pt x="31" y="76"/>
                    </a:cubicBezTo>
                    <a:cubicBezTo>
                      <a:pt x="8" y="77"/>
                      <a:pt x="8" y="77"/>
                      <a:pt x="8" y="77"/>
                    </a:cubicBezTo>
                    <a:cubicBezTo>
                      <a:pt x="0" y="76"/>
                      <a:pt x="0" y="76"/>
                      <a:pt x="0" y="76"/>
                    </a:cubicBezTo>
                    <a:cubicBezTo>
                      <a:pt x="0" y="76"/>
                      <a:pt x="0" y="76"/>
                      <a:pt x="0" y="76"/>
                    </a:cubicBezTo>
                    <a:cubicBezTo>
                      <a:pt x="0" y="68"/>
                      <a:pt x="2" y="61"/>
                      <a:pt x="5" y="55"/>
                    </a:cubicBezTo>
                    <a:cubicBezTo>
                      <a:pt x="7" y="51"/>
                      <a:pt x="11" y="45"/>
                      <a:pt x="17" y="37"/>
                    </a:cubicBezTo>
                    <a:cubicBezTo>
                      <a:pt x="20" y="32"/>
                      <a:pt x="21" y="27"/>
                      <a:pt x="21" y="20"/>
                    </a:cubicBezTo>
                    <a:cubicBezTo>
                      <a:pt x="21" y="19"/>
                      <a:pt x="21" y="19"/>
                      <a:pt x="21" y="19"/>
                    </a:cubicBezTo>
                    <a:cubicBezTo>
                      <a:pt x="21" y="17"/>
                      <a:pt x="21" y="17"/>
                      <a:pt x="21" y="17"/>
                    </a:cubicBezTo>
                    <a:cubicBezTo>
                      <a:pt x="21" y="15"/>
                      <a:pt x="21" y="13"/>
                      <a:pt x="21" y="12"/>
                    </a:cubicBezTo>
                    <a:cubicBezTo>
                      <a:pt x="20" y="9"/>
                      <a:pt x="18" y="7"/>
                      <a:pt x="15" y="7"/>
                    </a:cubicBezTo>
                    <a:cubicBezTo>
                      <a:pt x="11" y="7"/>
                      <a:pt x="10" y="10"/>
                      <a:pt x="10" y="16"/>
                    </a:cubicBezTo>
                    <a:cubicBezTo>
                      <a:pt x="10" y="19"/>
                      <a:pt x="10" y="19"/>
                      <a:pt x="10" y="19"/>
                    </a:cubicBezTo>
                    <a:cubicBezTo>
                      <a:pt x="10" y="21"/>
                      <a:pt x="10" y="21"/>
                      <a:pt x="10" y="21"/>
                    </a:cubicBezTo>
                    <a:cubicBezTo>
                      <a:pt x="10" y="23"/>
                      <a:pt x="10" y="23"/>
                      <a:pt x="10" y="23"/>
                    </a:cubicBezTo>
                    <a:cubicBezTo>
                      <a:pt x="10" y="26"/>
                      <a:pt x="10" y="26"/>
                      <a:pt x="10" y="26"/>
                    </a:cubicBezTo>
                    <a:cubicBezTo>
                      <a:pt x="0" y="26"/>
                      <a:pt x="0" y="26"/>
                      <a:pt x="0" y="26"/>
                    </a:cubicBezTo>
                    <a:lnTo>
                      <a:pt x="0" y="16"/>
                    </a:lnTo>
                    <a:close/>
                  </a:path>
                </a:pathLst>
              </a:custGeom>
              <a:solidFill>
                <a:srgbClr val="FFFFFF"/>
              </a:solidFill>
              <a:ln>
                <a:noFill/>
              </a:ln>
              <a:extLst>
                <a:ext uri="{91240B29-F687-4F45-9708-019B960494DF}">
                  <a14:hiddenLine xmlns:a14="http://schemas.microsoft.com/office/drawing/2010/main" w="15875">
                    <a:solidFill>
                      <a:srgbClr val="000000"/>
                    </a:solidFill>
                    <a:prstDash val="solid"/>
                    <a:miter lim="800000"/>
                    <a:headEnd/>
                    <a:tailEnd/>
                  </a14:hiddenLine>
                </a:ext>
              </a:extLst>
            </p:spPr>
            <p:txBody>
              <a:bodyPr/>
              <a:lstStyle/>
              <a:p>
                <a:pPr marL="0" marR="0" lvl="0" indent="0" algn="l" defTabSz="685800" rtl="0" eaLnBrk="1" fontAlgn="auto" latinLnBrk="0" hangingPunct="1">
                  <a:lnSpc>
                    <a:spcPct val="100000"/>
                  </a:lnSpc>
                  <a:spcBef>
                    <a:spcPts val="0"/>
                  </a:spcBef>
                  <a:spcAft>
                    <a:spcPts val="0"/>
                  </a:spcAft>
                  <a:buClrTx/>
                  <a:buSzTx/>
                  <a:buFontTx/>
                  <a:buNone/>
                  <a:defRPr/>
                </a:pPr>
                <a:endParaRPr kumimoji="0" lang="zh-CN" altLang="en-US" sz="1270" b="0" i="0" u="none" strike="noStrike" kern="1200" cap="none" spc="0" normalizeH="0" baseline="0" noProof="0">
                  <a:ln>
                    <a:noFill/>
                  </a:ln>
                  <a:solidFill>
                    <a:prstClr val="black"/>
                  </a:solidFill>
                  <a:effectLst/>
                  <a:uLnTx/>
                  <a:uFillTx/>
                  <a:latin typeface="等线"/>
                  <a:ea typeface="微软雅黑" panose="020B0503020204020204" charset="-122"/>
                  <a:cs typeface="+mn-cs"/>
                </a:endParaRPr>
              </a:p>
            </p:txBody>
          </p:sp>
        </p:grpSp>
      </p:grpSp>
      <p:sp>
        <p:nvSpPr>
          <p:cNvPr id="2" name="文本框 1"/>
          <p:cNvSpPr txBox="1"/>
          <p:nvPr/>
        </p:nvSpPr>
        <p:spPr>
          <a:xfrm>
            <a:off x="2448559" y="2623109"/>
            <a:ext cx="4246880" cy="1076325"/>
          </a:xfrm>
          <a:prstGeom prst="rect">
            <a:avLst/>
          </a:prstGeom>
          <a:noFill/>
        </p:spPr>
        <p:txBody>
          <a:bodyPr wrap="none" rtlCol="0">
            <a:spAutoFit/>
          </a:bodyPr>
          <a:lstStyle/>
          <a:p>
            <a:pPr marL="0" marR="0" lvl="0" indent="0" algn="ctr" defTabSz="685800" rtl="0" eaLnBrk="1" fontAlgn="auto" latinLnBrk="0" hangingPunct="1">
              <a:lnSpc>
                <a:spcPct val="100000"/>
              </a:lnSpc>
              <a:spcBef>
                <a:spcPts val="0"/>
              </a:spcBef>
              <a:spcAft>
                <a:spcPts val="0"/>
              </a:spcAft>
              <a:buClrTx/>
              <a:buSzTx/>
              <a:buFontTx/>
              <a:buNone/>
              <a:defRPr/>
            </a:pPr>
            <a:r>
              <a:rPr kumimoji="0" lang="zh-CN" altLang="en-US" sz="3200" b="1" i="0" u="none" strike="noStrike" kern="1200" cap="none" spc="0" normalizeH="0" baseline="0" noProof="0" dirty="0" smtClean="0">
                <a:ln>
                  <a:noFill/>
                </a:ln>
                <a:solidFill>
                  <a:prstClr val="white"/>
                </a:solidFill>
                <a:effectLst/>
                <a:uLnTx/>
                <a:uFillTx/>
                <a:latin typeface="等线"/>
                <a:ea typeface="微软雅黑" panose="020B0503020204020204" charset="-122"/>
                <a:cs typeface="+mn-cs"/>
              </a:rPr>
              <a:t>第二部分</a:t>
            </a:r>
            <a:endParaRPr kumimoji="0" lang="en-US" altLang="zh-CN" sz="3200" b="1" i="0" u="none" strike="noStrike" kern="1200" cap="none" spc="0" normalizeH="0" baseline="0" noProof="0" dirty="0" smtClean="0">
              <a:ln>
                <a:noFill/>
              </a:ln>
              <a:solidFill>
                <a:prstClr val="white"/>
              </a:solidFill>
              <a:effectLst/>
              <a:uLnTx/>
              <a:uFillTx/>
              <a:latin typeface="等线"/>
              <a:ea typeface="微软雅黑" panose="020B0503020204020204" charset="-122"/>
              <a:cs typeface="+mn-cs"/>
            </a:endParaRPr>
          </a:p>
          <a:p>
            <a:pPr marL="0" marR="0" lvl="0" indent="0" algn="ctr" defTabSz="685800" rtl="0" eaLnBrk="1" fontAlgn="auto" latinLnBrk="0" hangingPunct="1">
              <a:lnSpc>
                <a:spcPct val="100000"/>
              </a:lnSpc>
              <a:spcBef>
                <a:spcPts val="0"/>
              </a:spcBef>
              <a:spcAft>
                <a:spcPts val="0"/>
              </a:spcAft>
              <a:buClrTx/>
              <a:buSzTx/>
              <a:buFontTx/>
              <a:buNone/>
              <a:defRPr/>
            </a:pPr>
            <a:r>
              <a:rPr kumimoji="0" lang="zh-CN" altLang="en-US" sz="3200" b="1" i="0" u="none" strike="noStrike" kern="1200" cap="none" spc="0" normalizeH="0" baseline="0" noProof="0" dirty="0">
                <a:ln>
                  <a:noFill/>
                </a:ln>
                <a:solidFill>
                  <a:prstClr val="white"/>
                </a:solidFill>
                <a:effectLst/>
                <a:uLnTx/>
                <a:uFillTx/>
                <a:latin typeface="等线"/>
                <a:ea typeface="微软雅黑" panose="020B0503020204020204" charset="-122"/>
                <a:cs typeface="+mn-cs"/>
              </a:rPr>
              <a:t>输出及元信息标签介绍</a:t>
            </a:r>
          </a:p>
        </p:txBody>
      </p:sp>
    </p:spTree>
  </p:cSld>
  <p:clrMapOvr>
    <a:masterClrMapping/>
  </p:clrMapOvr>
  <mc:AlternateContent xmlns:mc="http://schemas.openxmlformats.org/markup-compatibility/2006" xmlns:p14="http://schemas.microsoft.com/office/powerpoint/2010/main">
    <mc:Choice Requires="p14">
      <p:transition spd="slow" p14:dur="1600" advClick="0" advTm="13210">
        <p14:gallery dir="l"/>
      </p:transition>
    </mc:Choice>
    <mc:Fallback xmlns="">
      <p:transition spd="slow" advClick="0" advTm="1321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3" presetClass="entr" presetSubtype="0" fill="hold" nodeType="withEffect">
                                  <p:stCondLst>
                                    <p:cond delay="0"/>
                                  </p:stCondLst>
                                  <p:childTnLst>
                                    <p:set>
                                      <p:cBhvr>
                                        <p:cTn id="6" dur="1" fill="hold">
                                          <p:stCondLst>
                                            <p:cond delay="0"/>
                                          </p:stCondLst>
                                        </p:cTn>
                                        <p:tgtEl>
                                          <p:spTgt spid="1026"/>
                                        </p:tgtEl>
                                        <p:attrNameLst>
                                          <p:attrName>style.visibility</p:attrName>
                                        </p:attrNameLst>
                                      </p:cBhvr>
                                      <p:to>
                                        <p:strVal val="visible"/>
                                      </p:to>
                                    </p:set>
                                    <p:animEffect transition="in" filter="fade">
                                      <p:cBhvr>
                                        <p:cTn id="7" dur="100"/>
                                        <p:tgtEl>
                                          <p:spTgt spid="1026"/>
                                        </p:tgtEl>
                                      </p:cBhvr>
                                    </p:animEffect>
                                    <p:anim calcmode="lin" valueType="num">
                                      <p:cBhvr>
                                        <p:cTn id="8" dur="400" fill="hold"/>
                                        <p:tgtEl>
                                          <p:spTgt spid="1026"/>
                                        </p:tgtEl>
                                        <p:attrNameLst>
                                          <p:attrName>ppt_x</p:attrName>
                                        </p:attrNameLst>
                                      </p:cBhvr>
                                      <p:tavLst>
                                        <p:tav tm="0">
                                          <p:val>
                                            <p:strVal val="#ppt_x"/>
                                          </p:val>
                                        </p:tav>
                                        <p:tav tm="100000">
                                          <p:val>
                                            <p:strVal val="#ppt_x"/>
                                          </p:val>
                                        </p:tav>
                                      </p:tavLst>
                                    </p:anim>
                                    <p:anim calcmode="lin" valueType="num">
                                      <p:cBhvr>
                                        <p:cTn id="9" dur="400" fill="hold"/>
                                        <p:tgtEl>
                                          <p:spTgt spid="1026"/>
                                        </p:tgtEl>
                                        <p:attrNameLst>
                                          <p:attrName>ppt_y</p:attrName>
                                        </p:attrNameLst>
                                      </p:cBhvr>
                                      <p:tavLst>
                                        <p:tav tm="0">
                                          <p:val>
                                            <p:strVal val="#ppt_y+0.31"/>
                                          </p:val>
                                        </p:tav>
                                        <p:tav tm="100000">
                                          <p:val>
                                            <p:strVal val="#ppt_y+0.31"/>
                                          </p:val>
                                        </p:tav>
                                      </p:tavLst>
                                    </p:anim>
                                    <p:anim calcmode="lin" valueType="num">
                                      <p:cBhvr>
                                        <p:cTn id="10" dur="600" decel="50000" fill="hold">
                                          <p:stCondLst>
                                            <p:cond delay="400"/>
                                          </p:stCondLst>
                                        </p:cTn>
                                        <p:tgtEl>
                                          <p:spTgt spid="1026"/>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11" dur="600" decel="50000" fill="hold">
                                          <p:stCondLst>
                                            <p:cond delay="400"/>
                                          </p:stCondLst>
                                        </p:cTn>
                                        <p:tgtEl>
                                          <p:spTgt spid="1026"/>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par>
                                <p:cTn id="12" presetID="43" presetClass="entr" presetSubtype="0" fill="hold" nodeType="withEffect">
                                  <p:stCondLst>
                                    <p:cond delay="0"/>
                                  </p:stCondLst>
                                  <p:childTnLst>
                                    <p:set>
                                      <p:cBhvr>
                                        <p:cTn id="13" dur="1" fill="hold">
                                          <p:stCondLst>
                                            <p:cond delay="0"/>
                                          </p:stCondLst>
                                        </p:cTn>
                                        <p:tgtEl>
                                          <p:spTgt spid="7"/>
                                        </p:tgtEl>
                                        <p:attrNameLst>
                                          <p:attrName>style.visibility</p:attrName>
                                        </p:attrNameLst>
                                      </p:cBhvr>
                                      <p:to>
                                        <p:strVal val="visible"/>
                                      </p:to>
                                    </p:set>
                                    <p:animEffect transition="in" filter="fade">
                                      <p:cBhvr>
                                        <p:cTn id="14" dur="100"/>
                                        <p:tgtEl>
                                          <p:spTgt spid="7"/>
                                        </p:tgtEl>
                                      </p:cBhvr>
                                    </p:animEffect>
                                    <p:anim calcmode="lin" valueType="num">
                                      <p:cBhvr>
                                        <p:cTn id="15" dur="400" fill="hold"/>
                                        <p:tgtEl>
                                          <p:spTgt spid="7"/>
                                        </p:tgtEl>
                                        <p:attrNameLst>
                                          <p:attrName>ppt_x</p:attrName>
                                        </p:attrNameLst>
                                      </p:cBhvr>
                                      <p:tavLst>
                                        <p:tav tm="0">
                                          <p:val>
                                            <p:strVal val="#ppt_x"/>
                                          </p:val>
                                        </p:tav>
                                        <p:tav tm="100000">
                                          <p:val>
                                            <p:strVal val="#ppt_x"/>
                                          </p:val>
                                        </p:tav>
                                      </p:tavLst>
                                    </p:anim>
                                    <p:anim calcmode="lin" valueType="num">
                                      <p:cBhvr>
                                        <p:cTn id="16" dur="400" fill="hold"/>
                                        <p:tgtEl>
                                          <p:spTgt spid="7"/>
                                        </p:tgtEl>
                                        <p:attrNameLst>
                                          <p:attrName>ppt_y</p:attrName>
                                        </p:attrNameLst>
                                      </p:cBhvr>
                                      <p:tavLst>
                                        <p:tav tm="0">
                                          <p:val>
                                            <p:strVal val="#ppt_y+0.31"/>
                                          </p:val>
                                        </p:tav>
                                        <p:tav tm="100000">
                                          <p:val>
                                            <p:strVal val="#ppt_y+0.31"/>
                                          </p:val>
                                        </p:tav>
                                      </p:tavLst>
                                    </p:anim>
                                    <p:anim calcmode="lin" valueType="num">
                                      <p:cBhvr>
                                        <p:cTn id="17" dur="600" decel="50000" fill="hold">
                                          <p:stCondLst>
                                            <p:cond delay="400"/>
                                          </p:stCondLst>
                                        </p:cTn>
                                        <p:tgtEl>
                                          <p:spTgt spid="7"/>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18" dur="600" decel="50000" fill="hold">
                                          <p:stCondLst>
                                            <p:cond delay="400"/>
                                          </p:stCondLst>
                                        </p:cTn>
                                        <p:tgtEl>
                                          <p:spTgt spid="7"/>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childTnLst>
                          </p:cTn>
                        </p:par>
                        <p:par>
                          <p:cTn id="19" fill="hold">
                            <p:stCondLst>
                              <p:cond delay="1000"/>
                            </p:stCondLst>
                            <p:childTnLst>
                              <p:par>
                                <p:cTn id="20" presetID="49" presetClass="path" presetSubtype="0" accel="50000" decel="50000" fill="hold" nodeType="afterEffect">
                                  <p:stCondLst>
                                    <p:cond delay="0"/>
                                  </p:stCondLst>
                                  <p:childTnLst>
                                    <p:animMotion origin="layout" path="M -7.5718E-7 -1.76471E-6 L 0.33453 0.95971 " pathEditMode="relative" rAng="0" ptsTypes="AA">
                                      <p:cBhvr>
                                        <p:cTn id="21" dur="1000" fill="hold"/>
                                        <p:tgtEl>
                                          <p:spTgt spid="1026"/>
                                        </p:tgtEl>
                                        <p:attrNameLst>
                                          <p:attrName>ppt_x</p:attrName>
                                          <p:attrName>ppt_y</p:attrName>
                                        </p:attrNameLst>
                                      </p:cBhvr>
                                      <p:rCtr x="16727" y="47971"/>
                                    </p:animMotion>
                                  </p:childTnLst>
                                </p:cTn>
                              </p:par>
                              <p:par>
                                <p:cTn id="22" presetID="47" presetClass="entr" presetSubtype="0" fill="hold" nodeType="withEffect">
                                  <p:stCondLst>
                                    <p:cond delay="0"/>
                                  </p:stCondLst>
                                  <p:childTnLst>
                                    <p:set>
                                      <p:cBhvr>
                                        <p:cTn id="23" dur="1" fill="hold">
                                          <p:stCondLst>
                                            <p:cond delay="0"/>
                                          </p:stCondLst>
                                        </p:cTn>
                                        <p:tgtEl>
                                          <p:spTgt spid="66"/>
                                        </p:tgtEl>
                                        <p:attrNameLst>
                                          <p:attrName>style.visibility</p:attrName>
                                        </p:attrNameLst>
                                      </p:cBhvr>
                                      <p:to>
                                        <p:strVal val="visible"/>
                                      </p:to>
                                    </p:set>
                                    <p:animEffect transition="in" filter="fade">
                                      <p:cBhvr>
                                        <p:cTn id="24" dur="750"/>
                                        <p:tgtEl>
                                          <p:spTgt spid="66"/>
                                        </p:tgtEl>
                                      </p:cBhvr>
                                    </p:animEffect>
                                    <p:anim calcmode="lin" valueType="num">
                                      <p:cBhvr>
                                        <p:cTn id="25" dur="750" fill="hold"/>
                                        <p:tgtEl>
                                          <p:spTgt spid="66"/>
                                        </p:tgtEl>
                                        <p:attrNameLst>
                                          <p:attrName>ppt_x</p:attrName>
                                        </p:attrNameLst>
                                      </p:cBhvr>
                                      <p:tavLst>
                                        <p:tav tm="0">
                                          <p:val>
                                            <p:strVal val="#ppt_x"/>
                                          </p:val>
                                        </p:tav>
                                        <p:tav tm="100000">
                                          <p:val>
                                            <p:strVal val="#ppt_x"/>
                                          </p:val>
                                        </p:tav>
                                      </p:tavLst>
                                    </p:anim>
                                    <p:anim calcmode="lin" valueType="num">
                                      <p:cBhvr>
                                        <p:cTn id="26" dur="750" fill="hold"/>
                                        <p:tgtEl>
                                          <p:spTgt spid="66"/>
                                        </p:tgtEl>
                                        <p:attrNameLst>
                                          <p:attrName>ppt_y</p:attrName>
                                        </p:attrNameLst>
                                      </p:cBhvr>
                                      <p:tavLst>
                                        <p:tav tm="0">
                                          <p:val>
                                            <p:strVal val="#ppt_y-.1"/>
                                          </p:val>
                                        </p:tav>
                                        <p:tav tm="100000">
                                          <p:val>
                                            <p:strVal val="#ppt_y"/>
                                          </p:val>
                                        </p:tav>
                                      </p:tavLst>
                                    </p:anim>
                                  </p:childTnLst>
                                </p:cTn>
                              </p:par>
                            </p:childTnLst>
                          </p:cTn>
                        </p:par>
                        <p:par>
                          <p:cTn id="27" fill="hold">
                            <p:stCondLst>
                              <p:cond delay="2000"/>
                            </p:stCondLst>
                            <p:childTnLst>
                              <p:par>
                                <p:cTn id="28" presetID="22" presetClass="entr" presetSubtype="4" fill="hold" grpId="0" nodeType="afterEffect">
                                  <p:stCondLst>
                                    <p:cond delay="0"/>
                                  </p:stCondLst>
                                  <p:childTnLst>
                                    <p:set>
                                      <p:cBhvr>
                                        <p:cTn id="29" dur="1" fill="hold">
                                          <p:stCondLst>
                                            <p:cond delay="0"/>
                                          </p:stCondLst>
                                        </p:cTn>
                                        <p:tgtEl>
                                          <p:spTgt spid="16"/>
                                        </p:tgtEl>
                                        <p:attrNameLst>
                                          <p:attrName>style.visibility</p:attrName>
                                        </p:attrNameLst>
                                      </p:cBhvr>
                                      <p:to>
                                        <p:strVal val="visible"/>
                                      </p:to>
                                    </p:set>
                                    <p:animEffect transition="in" filter="wipe(down)">
                                      <p:cBhvr>
                                        <p:cTn id="30" dur="750"/>
                                        <p:tgtEl>
                                          <p:spTgt spid="16"/>
                                        </p:tgtEl>
                                      </p:cBhvr>
                                    </p:animEffect>
                                  </p:childTnLst>
                                </p:cTn>
                              </p:par>
                            </p:childTnLst>
                          </p:cTn>
                        </p:par>
                        <p:par>
                          <p:cTn id="31" fill="hold">
                            <p:stCondLst>
                              <p:cond delay="3000"/>
                            </p:stCondLst>
                            <p:childTnLst>
                              <p:par>
                                <p:cTn id="32" presetID="56" presetClass="entr" presetSubtype="0" fill="hold" grpId="0" nodeType="afterEffect">
                                  <p:stCondLst>
                                    <p:cond delay="0"/>
                                  </p:stCondLst>
                                  <p:iterate type="lt">
                                    <p:tmPct val="10000"/>
                                  </p:iterate>
                                  <p:childTnLst>
                                    <p:set>
                                      <p:cBhvr>
                                        <p:cTn id="33" dur="1" fill="hold">
                                          <p:stCondLst>
                                            <p:cond delay="0"/>
                                          </p:stCondLst>
                                        </p:cTn>
                                        <p:tgtEl>
                                          <p:spTgt spid="2"/>
                                        </p:tgtEl>
                                        <p:attrNameLst>
                                          <p:attrName>style.visibility</p:attrName>
                                        </p:attrNameLst>
                                      </p:cBhvr>
                                      <p:to>
                                        <p:strVal val="visible"/>
                                      </p:to>
                                    </p:set>
                                    <p:anim by="(-#ppt_w*2)" calcmode="lin" valueType="num">
                                      <p:cBhvr rctx="PPT">
                                        <p:cTn id="34" dur="500" autoRev="1" fill="hold">
                                          <p:stCondLst>
                                            <p:cond delay="0"/>
                                          </p:stCondLst>
                                        </p:cTn>
                                        <p:tgtEl>
                                          <p:spTgt spid="2"/>
                                        </p:tgtEl>
                                        <p:attrNameLst>
                                          <p:attrName>ppt_w</p:attrName>
                                        </p:attrNameLst>
                                      </p:cBhvr>
                                    </p:anim>
                                    <p:anim by="(#ppt_w*0.50)" calcmode="lin" valueType="num">
                                      <p:cBhvr>
                                        <p:cTn id="35" dur="500" decel="50000" autoRev="1" fill="hold">
                                          <p:stCondLst>
                                            <p:cond delay="0"/>
                                          </p:stCondLst>
                                        </p:cTn>
                                        <p:tgtEl>
                                          <p:spTgt spid="2"/>
                                        </p:tgtEl>
                                        <p:attrNameLst>
                                          <p:attrName>ppt_x</p:attrName>
                                        </p:attrNameLst>
                                      </p:cBhvr>
                                    </p:anim>
                                    <p:anim from="(-#ppt_h/2)" to="(#ppt_y)" calcmode="lin" valueType="num">
                                      <p:cBhvr>
                                        <p:cTn id="36" dur="1000" fill="hold">
                                          <p:stCondLst>
                                            <p:cond delay="0"/>
                                          </p:stCondLst>
                                        </p:cTn>
                                        <p:tgtEl>
                                          <p:spTgt spid="2"/>
                                        </p:tgtEl>
                                        <p:attrNameLst>
                                          <p:attrName>ppt_y</p:attrName>
                                        </p:attrNameLst>
                                      </p:cBhvr>
                                    </p:anim>
                                    <p:animRot by="21600000">
                                      <p:cBhvr>
                                        <p:cTn id="37" dur="1000" fill="hold">
                                          <p:stCondLst>
                                            <p:cond delay="0"/>
                                          </p:stCondLst>
                                        </p:cTn>
                                        <p:tgtEl>
                                          <p:spTgt spid="2"/>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2"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组合 4"/>
          <p:cNvGrpSpPr/>
          <p:nvPr/>
        </p:nvGrpSpPr>
        <p:grpSpPr>
          <a:xfrm>
            <a:off x="1096802" y="1866571"/>
            <a:ext cx="1776600" cy="1754552"/>
            <a:chOff x="1166113" y="1950595"/>
            <a:chExt cx="1888871" cy="1865430"/>
          </a:xfrm>
        </p:grpSpPr>
        <p:sp>
          <p:nvSpPr>
            <p:cNvPr id="7" name="泪滴形 6"/>
            <p:cNvSpPr/>
            <p:nvPr/>
          </p:nvSpPr>
          <p:spPr>
            <a:xfrm rot="18900000" flipH="1">
              <a:off x="1166113" y="1950595"/>
              <a:ext cx="1888871" cy="1865430"/>
            </a:xfrm>
            <a:prstGeom prst="teardrop">
              <a:avLst/>
            </a:prstGeom>
            <a:gradFill flip="none" rotWithShape="1">
              <a:gsLst>
                <a:gs pos="0">
                  <a:srgbClr val="F0F0F0"/>
                </a:gs>
                <a:gs pos="100000">
                  <a:srgbClr val="F1F1F1"/>
                </a:gs>
              </a:gsLst>
              <a:lin ang="2700000" scaled="1"/>
              <a:tileRect/>
            </a:gradFill>
            <a:ln w="28575">
              <a:gradFill flip="none" rotWithShape="1">
                <a:gsLst>
                  <a:gs pos="100000">
                    <a:srgbClr val="FFFFFF"/>
                  </a:gs>
                  <a:gs pos="0">
                    <a:srgbClr val="CECED0"/>
                  </a:gs>
                </a:gsLst>
                <a:lin ang="13500000" scaled="1"/>
                <a:tileRect/>
              </a:gradFill>
            </a:ln>
            <a:effectLst>
              <a:outerShdw blurRad="190500" dist="88900" dir="2700000" algn="tl" rotWithShape="0">
                <a:prstClr val="black">
                  <a:alpha val="35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68271" tIns="34136" rIns="68271" bIns="34136" anchor="ctr"/>
            <a:lstStyle/>
            <a:p>
              <a:pPr marL="0" marR="0" lvl="0" indent="0" algn="ctr" defTabSz="685800" rtl="0" eaLnBrk="1" fontAlgn="auto" latinLnBrk="0" hangingPunct="1">
                <a:lnSpc>
                  <a:spcPct val="100000"/>
                </a:lnSpc>
                <a:spcBef>
                  <a:spcPts val="0"/>
                </a:spcBef>
                <a:spcAft>
                  <a:spcPts val="0"/>
                </a:spcAft>
                <a:buClrTx/>
                <a:buSzTx/>
                <a:buFontTx/>
                <a:buNone/>
                <a:defRPr/>
              </a:pPr>
              <a:endParaRPr kumimoji="0" lang="zh-CN" altLang="en-US" sz="1270" b="0" i="0" u="none" strike="noStrike" kern="1200" cap="none" spc="0" normalizeH="0" baseline="0" noProof="0">
                <a:ln>
                  <a:noFill/>
                </a:ln>
                <a:solidFill>
                  <a:prstClr val="white"/>
                </a:solidFill>
                <a:effectLst/>
                <a:uLnTx/>
                <a:uFillTx/>
                <a:latin typeface="等线"/>
                <a:ea typeface="微软雅黑" panose="020B0503020204020204" charset="-122"/>
                <a:cs typeface="+mn-cs"/>
              </a:endParaRPr>
            </a:p>
          </p:txBody>
        </p:sp>
        <p:sp>
          <p:nvSpPr>
            <p:cNvPr id="13" name="泪滴形 12"/>
            <p:cNvSpPr/>
            <p:nvPr/>
          </p:nvSpPr>
          <p:spPr>
            <a:xfrm rot="18900000" flipH="1">
              <a:off x="1224726" y="2022128"/>
              <a:ext cx="1745629" cy="1722715"/>
            </a:xfrm>
            <a:prstGeom prst="teardrop">
              <a:avLst/>
            </a:prstGeom>
            <a:solidFill>
              <a:schemeClr val="accent3"/>
            </a:solidFill>
            <a:ln w="14288" cap="flat">
              <a:noFill/>
              <a:prstDash val="solid"/>
              <a:miter lim="800000"/>
            </a:ln>
            <a:effectLst/>
          </p:spPr>
          <p:txBody>
            <a:bodyPr lIns="68271" tIns="34136" rIns="68271" bIns="34136"/>
            <a:lstStyle/>
            <a:p>
              <a:pPr marL="0" marR="0" lvl="0" indent="0" algn="l" defTabSz="685800" rtl="0" eaLnBrk="1" fontAlgn="auto" latinLnBrk="0" hangingPunct="1">
                <a:lnSpc>
                  <a:spcPct val="100000"/>
                </a:lnSpc>
                <a:spcBef>
                  <a:spcPts val="0"/>
                </a:spcBef>
                <a:spcAft>
                  <a:spcPts val="0"/>
                </a:spcAft>
                <a:buClrTx/>
                <a:buSzTx/>
                <a:buFontTx/>
                <a:buNone/>
                <a:defRPr/>
              </a:pPr>
              <a:endParaRPr kumimoji="0" lang="zh-CN" altLang="en-US" sz="1270" b="0" i="0" u="none" strike="noStrike" kern="1200" cap="none" spc="0" normalizeH="0" baseline="0" noProof="0">
                <a:ln>
                  <a:noFill/>
                </a:ln>
                <a:solidFill>
                  <a:prstClr val="black"/>
                </a:solidFill>
                <a:effectLst/>
                <a:uLnTx/>
                <a:uFillTx/>
                <a:latin typeface="等线"/>
                <a:ea typeface="微软雅黑" panose="020B0503020204020204" charset="-122"/>
                <a:cs typeface="+mn-cs"/>
              </a:endParaRPr>
            </a:p>
          </p:txBody>
        </p:sp>
        <p:grpSp>
          <p:nvGrpSpPr>
            <p:cNvPr id="21" name="组合 20"/>
            <p:cNvGrpSpPr>
              <a:grpSpLocks noChangeAspect="1"/>
            </p:cNvGrpSpPr>
            <p:nvPr/>
          </p:nvGrpSpPr>
          <p:grpSpPr>
            <a:xfrm>
              <a:off x="1720429" y="2197756"/>
              <a:ext cx="717653" cy="544827"/>
              <a:chOff x="8204201" y="339725"/>
              <a:chExt cx="954087" cy="733425"/>
            </a:xfrm>
            <a:solidFill>
              <a:schemeClr val="bg1"/>
            </a:solidFill>
          </p:grpSpPr>
          <p:sp>
            <p:nvSpPr>
              <p:cNvPr id="22" name="Freeform 6"/>
              <p:cNvSpPr>
                <a:spLocks noEditPoints="1"/>
              </p:cNvSpPr>
              <p:nvPr/>
            </p:nvSpPr>
            <p:spPr bwMode="auto">
              <a:xfrm>
                <a:off x="8204201" y="438150"/>
                <a:ext cx="631825" cy="635000"/>
              </a:xfrm>
              <a:custGeom>
                <a:avLst/>
                <a:gdLst>
                  <a:gd name="T0" fmla="*/ 168 w 168"/>
                  <a:gd name="T1" fmla="*/ 95 h 167"/>
                  <a:gd name="T2" fmla="*/ 168 w 168"/>
                  <a:gd name="T3" fmla="*/ 73 h 167"/>
                  <a:gd name="T4" fmla="*/ 151 w 168"/>
                  <a:gd name="T5" fmla="*/ 69 h 167"/>
                  <a:gd name="T6" fmla="*/ 147 w 168"/>
                  <a:gd name="T7" fmla="*/ 56 h 167"/>
                  <a:gd name="T8" fmla="*/ 158 w 168"/>
                  <a:gd name="T9" fmla="*/ 43 h 167"/>
                  <a:gd name="T10" fmla="*/ 146 w 168"/>
                  <a:gd name="T11" fmla="*/ 25 h 167"/>
                  <a:gd name="T12" fmla="*/ 130 w 168"/>
                  <a:gd name="T13" fmla="*/ 32 h 167"/>
                  <a:gd name="T14" fmla="*/ 119 w 168"/>
                  <a:gd name="T15" fmla="*/ 24 h 167"/>
                  <a:gd name="T16" fmla="*/ 120 w 168"/>
                  <a:gd name="T17" fmla="*/ 7 h 167"/>
                  <a:gd name="T18" fmla="*/ 99 w 168"/>
                  <a:gd name="T19" fmla="*/ 0 h 167"/>
                  <a:gd name="T20" fmla="*/ 91 w 168"/>
                  <a:gd name="T21" fmla="*/ 15 h 167"/>
                  <a:gd name="T22" fmla="*/ 84 w 168"/>
                  <a:gd name="T23" fmla="*/ 15 h 167"/>
                  <a:gd name="T24" fmla="*/ 77 w 168"/>
                  <a:gd name="T25" fmla="*/ 15 h 167"/>
                  <a:gd name="T26" fmla="*/ 69 w 168"/>
                  <a:gd name="T27" fmla="*/ 0 h 167"/>
                  <a:gd name="T28" fmla="*/ 48 w 168"/>
                  <a:gd name="T29" fmla="*/ 7 h 167"/>
                  <a:gd name="T30" fmla="*/ 49 w 168"/>
                  <a:gd name="T31" fmla="*/ 24 h 167"/>
                  <a:gd name="T32" fmla="*/ 38 w 168"/>
                  <a:gd name="T33" fmla="*/ 32 h 167"/>
                  <a:gd name="T34" fmla="*/ 23 w 168"/>
                  <a:gd name="T35" fmla="*/ 25 h 167"/>
                  <a:gd name="T36" fmla="*/ 10 w 168"/>
                  <a:gd name="T37" fmla="*/ 43 h 167"/>
                  <a:gd name="T38" fmla="*/ 21 w 168"/>
                  <a:gd name="T39" fmla="*/ 56 h 167"/>
                  <a:gd name="T40" fmla="*/ 17 w 168"/>
                  <a:gd name="T41" fmla="*/ 69 h 167"/>
                  <a:gd name="T42" fmla="*/ 0 w 168"/>
                  <a:gd name="T43" fmla="*/ 73 h 167"/>
                  <a:gd name="T44" fmla="*/ 0 w 168"/>
                  <a:gd name="T45" fmla="*/ 95 h 167"/>
                  <a:gd name="T46" fmla="*/ 17 w 168"/>
                  <a:gd name="T47" fmla="*/ 98 h 167"/>
                  <a:gd name="T48" fmla="*/ 21 w 168"/>
                  <a:gd name="T49" fmla="*/ 111 h 167"/>
                  <a:gd name="T50" fmla="*/ 10 w 168"/>
                  <a:gd name="T51" fmla="*/ 124 h 167"/>
                  <a:gd name="T52" fmla="*/ 23 w 168"/>
                  <a:gd name="T53" fmla="*/ 142 h 167"/>
                  <a:gd name="T54" fmla="*/ 38 w 168"/>
                  <a:gd name="T55" fmla="*/ 135 h 167"/>
                  <a:gd name="T56" fmla="*/ 49 w 168"/>
                  <a:gd name="T57" fmla="*/ 143 h 167"/>
                  <a:gd name="T58" fmla="*/ 48 w 168"/>
                  <a:gd name="T59" fmla="*/ 160 h 167"/>
                  <a:gd name="T60" fmla="*/ 69 w 168"/>
                  <a:gd name="T61" fmla="*/ 167 h 167"/>
                  <a:gd name="T62" fmla="*/ 77 w 168"/>
                  <a:gd name="T63" fmla="*/ 152 h 167"/>
                  <a:gd name="T64" fmla="*/ 84 w 168"/>
                  <a:gd name="T65" fmla="*/ 152 h 167"/>
                  <a:gd name="T66" fmla="*/ 91 w 168"/>
                  <a:gd name="T67" fmla="*/ 152 h 167"/>
                  <a:gd name="T68" fmla="*/ 100 w 168"/>
                  <a:gd name="T69" fmla="*/ 167 h 167"/>
                  <a:gd name="T70" fmla="*/ 121 w 168"/>
                  <a:gd name="T71" fmla="*/ 160 h 167"/>
                  <a:gd name="T72" fmla="*/ 119 w 168"/>
                  <a:gd name="T73" fmla="*/ 143 h 167"/>
                  <a:gd name="T74" fmla="*/ 130 w 168"/>
                  <a:gd name="T75" fmla="*/ 135 h 167"/>
                  <a:gd name="T76" fmla="*/ 146 w 168"/>
                  <a:gd name="T77" fmla="*/ 142 h 167"/>
                  <a:gd name="T78" fmla="*/ 158 w 168"/>
                  <a:gd name="T79" fmla="*/ 124 h 167"/>
                  <a:gd name="T80" fmla="*/ 147 w 168"/>
                  <a:gd name="T81" fmla="*/ 111 h 167"/>
                  <a:gd name="T82" fmla="*/ 151 w 168"/>
                  <a:gd name="T83" fmla="*/ 98 h 167"/>
                  <a:gd name="T84" fmla="*/ 168 w 168"/>
                  <a:gd name="T85" fmla="*/ 95 h 167"/>
                  <a:gd name="T86" fmla="*/ 84 w 168"/>
                  <a:gd name="T87" fmla="*/ 133 h 167"/>
                  <a:gd name="T88" fmla="*/ 35 w 168"/>
                  <a:gd name="T89" fmla="*/ 84 h 167"/>
                  <a:gd name="T90" fmla="*/ 84 w 168"/>
                  <a:gd name="T91" fmla="*/ 34 h 167"/>
                  <a:gd name="T92" fmla="*/ 133 w 168"/>
                  <a:gd name="T93" fmla="*/ 84 h 167"/>
                  <a:gd name="T94" fmla="*/ 84 w 168"/>
                  <a:gd name="T95" fmla="*/ 133 h 1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68" h="167">
                    <a:moveTo>
                      <a:pt x="168" y="95"/>
                    </a:moveTo>
                    <a:cubicBezTo>
                      <a:pt x="168" y="73"/>
                      <a:pt x="168" y="73"/>
                      <a:pt x="168" y="73"/>
                    </a:cubicBezTo>
                    <a:cubicBezTo>
                      <a:pt x="151" y="69"/>
                      <a:pt x="151" y="69"/>
                      <a:pt x="151" y="69"/>
                    </a:cubicBezTo>
                    <a:cubicBezTo>
                      <a:pt x="150" y="64"/>
                      <a:pt x="149" y="60"/>
                      <a:pt x="147" y="56"/>
                    </a:cubicBezTo>
                    <a:cubicBezTo>
                      <a:pt x="158" y="43"/>
                      <a:pt x="158" y="43"/>
                      <a:pt x="158" y="43"/>
                    </a:cubicBezTo>
                    <a:cubicBezTo>
                      <a:pt x="146" y="25"/>
                      <a:pt x="146" y="25"/>
                      <a:pt x="146" y="25"/>
                    </a:cubicBezTo>
                    <a:cubicBezTo>
                      <a:pt x="130" y="32"/>
                      <a:pt x="130" y="32"/>
                      <a:pt x="130" y="32"/>
                    </a:cubicBezTo>
                    <a:cubicBezTo>
                      <a:pt x="126" y="29"/>
                      <a:pt x="123" y="27"/>
                      <a:pt x="119" y="24"/>
                    </a:cubicBezTo>
                    <a:cubicBezTo>
                      <a:pt x="120" y="7"/>
                      <a:pt x="120" y="7"/>
                      <a:pt x="120" y="7"/>
                    </a:cubicBezTo>
                    <a:cubicBezTo>
                      <a:pt x="99" y="0"/>
                      <a:pt x="99" y="0"/>
                      <a:pt x="99" y="0"/>
                    </a:cubicBezTo>
                    <a:cubicBezTo>
                      <a:pt x="91" y="15"/>
                      <a:pt x="91" y="15"/>
                      <a:pt x="91" y="15"/>
                    </a:cubicBezTo>
                    <a:cubicBezTo>
                      <a:pt x="89" y="15"/>
                      <a:pt x="86" y="15"/>
                      <a:pt x="84" y="15"/>
                    </a:cubicBezTo>
                    <a:cubicBezTo>
                      <a:pt x="82" y="15"/>
                      <a:pt x="79" y="15"/>
                      <a:pt x="77" y="15"/>
                    </a:cubicBezTo>
                    <a:cubicBezTo>
                      <a:pt x="69" y="0"/>
                      <a:pt x="69" y="0"/>
                      <a:pt x="69" y="0"/>
                    </a:cubicBezTo>
                    <a:cubicBezTo>
                      <a:pt x="48" y="7"/>
                      <a:pt x="48" y="7"/>
                      <a:pt x="48" y="7"/>
                    </a:cubicBezTo>
                    <a:cubicBezTo>
                      <a:pt x="49" y="24"/>
                      <a:pt x="49" y="24"/>
                      <a:pt x="49" y="24"/>
                    </a:cubicBezTo>
                    <a:cubicBezTo>
                      <a:pt x="45" y="27"/>
                      <a:pt x="42" y="29"/>
                      <a:pt x="38" y="32"/>
                    </a:cubicBezTo>
                    <a:cubicBezTo>
                      <a:pt x="23" y="25"/>
                      <a:pt x="23" y="25"/>
                      <a:pt x="23" y="25"/>
                    </a:cubicBezTo>
                    <a:cubicBezTo>
                      <a:pt x="10" y="43"/>
                      <a:pt x="10" y="43"/>
                      <a:pt x="10" y="43"/>
                    </a:cubicBezTo>
                    <a:cubicBezTo>
                      <a:pt x="21" y="56"/>
                      <a:pt x="21" y="56"/>
                      <a:pt x="21" y="56"/>
                    </a:cubicBezTo>
                    <a:cubicBezTo>
                      <a:pt x="19" y="60"/>
                      <a:pt x="18" y="65"/>
                      <a:pt x="17" y="69"/>
                    </a:cubicBezTo>
                    <a:cubicBezTo>
                      <a:pt x="0" y="73"/>
                      <a:pt x="0" y="73"/>
                      <a:pt x="0" y="73"/>
                    </a:cubicBezTo>
                    <a:cubicBezTo>
                      <a:pt x="0" y="95"/>
                      <a:pt x="0" y="95"/>
                      <a:pt x="0" y="95"/>
                    </a:cubicBezTo>
                    <a:cubicBezTo>
                      <a:pt x="17" y="98"/>
                      <a:pt x="17" y="98"/>
                      <a:pt x="17" y="98"/>
                    </a:cubicBezTo>
                    <a:cubicBezTo>
                      <a:pt x="18" y="103"/>
                      <a:pt x="19" y="107"/>
                      <a:pt x="21" y="111"/>
                    </a:cubicBezTo>
                    <a:cubicBezTo>
                      <a:pt x="10" y="124"/>
                      <a:pt x="10" y="124"/>
                      <a:pt x="10" y="124"/>
                    </a:cubicBezTo>
                    <a:cubicBezTo>
                      <a:pt x="23" y="142"/>
                      <a:pt x="23" y="142"/>
                      <a:pt x="23" y="142"/>
                    </a:cubicBezTo>
                    <a:cubicBezTo>
                      <a:pt x="38" y="135"/>
                      <a:pt x="38" y="135"/>
                      <a:pt x="38" y="135"/>
                    </a:cubicBezTo>
                    <a:cubicBezTo>
                      <a:pt x="42" y="138"/>
                      <a:pt x="46" y="141"/>
                      <a:pt x="49" y="143"/>
                    </a:cubicBezTo>
                    <a:cubicBezTo>
                      <a:pt x="48" y="160"/>
                      <a:pt x="48" y="160"/>
                      <a:pt x="48" y="160"/>
                    </a:cubicBezTo>
                    <a:cubicBezTo>
                      <a:pt x="69" y="167"/>
                      <a:pt x="69" y="167"/>
                      <a:pt x="69" y="167"/>
                    </a:cubicBezTo>
                    <a:cubicBezTo>
                      <a:pt x="77" y="152"/>
                      <a:pt x="77" y="152"/>
                      <a:pt x="77" y="152"/>
                    </a:cubicBezTo>
                    <a:cubicBezTo>
                      <a:pt x="80" y="152"/>
                      <a:pt x="82" y="152"/>
                      <a:pt x="84" y="152"/>
                    </a:cubicBezTo>
                    <a:cubicBezTo>
                      <a:pt x="86" y="152"/>
                      <a:pt x="89" y="152"/>
                      <a:pt x="91" y="152"/>
                    </a:cubicBezTo>
                    <a:cubicBezTo>
                      <a:pt x="100" y="167"/>
                      <a:pt x="100" y="167"/>
                      <a:pt x="100" y="167"/>
                    </a:cubicBezTo>
                    <a:cubicBezTo>
                      <a:pt x="121" y="160"/>
                      <a:pt x="121" y="160"/>
                      <a:pt x="121" y="160"/>
                    </a:cubicBezTo>
                    <a:cubicBezTo>
                      <a:pt x="119" y="143"/>
                      <a:pt x="119" y="143"/>
                      <a:pt x="119" y="143"/>
                    </a:cubicBezTo>
                    <a:cubicBezTo>
                      <a:pt x="123" y="141"/>
                      <a:pt x="126" y="138"/>
                      <a:pt x="130" y="135"/>
                    </a:cubicBezTo>
                    <a:cubicBezTo>
                      <a:pt x="146" y="142"/>
                      <a:pt x="146" y="142"/>
                      <a:pt x="146" y="142"/>
                    </a:cubicBezTo>
                    <a:cubicBezTo>
                      <a:pt x="158" y="124"/>
                      <a:pt x="158" y="124"/>
                      <a:pt x="158" y="124"/>
                    </a:cubicBezTo>
                    <a:cubicBezTo>
                      <a:pt x="147" y="111"/>
                      <a:pt x="147" y="111"/>
                      <a:pt x="147" y="111"/>
                    </a:cubicBezTo>
                    <a:cubicBezTo>
                      <a:pt x="149" y="107"/>
                      <a:pt x="150" y="103"/>
                      <a:pt x="151" y="98"/>
                    </a:cubicBezTo>
                    <a:lnTo>
                      <a:pt x="168" y="95"/>
                    </a:lnTo>
                    <a:close/>
                    <a:moveTo>
                      <a:pt x="84" y="133"/>
                    </a:moveTo>
                    <a:cubicBezTo>
                      <a:pt x="57" y="133"/>
                      <a:pt x="35" y="111"/>
                      <a:pt x="35" y="84"/>
                    </a:cubicBezTo>
                    <a:cubicBezTo>
                      <a:pt x="35" y="56"/>
                      <a:pt x="57" y="34"/>
                      <a:pt x="84" y="34"/>
                    </a:cubicBezTo>
                    <a:cubicBezTo>
                      <a:pt x="111" y="34"/>
                      <a:pt x="133" y="56"/>
                      <a:pt x="133" y="84"/>
                    </a:cubicBezTo>
                    <a:cubicBezTo>
                      <a:pt x="133" y="111"/>
                      <a:pt x="111" y="133"/>
                      <a:pt x="84" y="13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685800" rtl="0" eaLnBrk="1" fontAlgn="auto" latinLnBrk="0" hangingPunct="1">
                  <a:lnSpc>
                    <a:spcPct val="100000"/>
                  </a:lnSpc>
                  <a:spcBef>
                    <a:spcPts val="0"/>
                  </a:spcBef>
                  <a:spcAft>
                    <a:spcPts val="0"/>
                  </a:spcAft>
                  <a:buClrTx/>
                  <a:buSzTx/>
                  <a:buFontTx/>
                  <a:buNone/>
                  <a:defRPr/>
                </a:pPr>
                <a:endParaRPr kumimoji="0" lang="zh-CN" altLang="en-US" sz="1270" b="0" i="0" u="none" strike="noStrike" kern="1200" cap="none" spc="0" normalizeH="0" baseline="0" noProof="0">
                  <a:ln>
                    <a:noFill/>
                  </a:ln>
                  <a:solidFill>
                    <a:prstClr val="black"/>
                  </a:solidFill>
                  <a:effectLst/>
                  <a:uLnTx/>
                  <a:uFillTx/>
                  <a:latin typeface="等线"/>
                  <a:ea typeface="微软雅黑" panose="020B0503020204020204" charset="-122"/>
                  <a:cs typeface="+mn-cs"/>
                </a:endParaRPr>
              </a:p>
            </p:txBody>
          </p:sp>
          <p:sp>
            <p:nvSpPr>
              <p:cNvPr id="23" name="Freeform 7"/>
              <p:cNvSpPr>
                <a:spLocks noEditPoints="1"/>
              </p:cNvSpPr>
              <p:nvPr/>
            </p:nvSpPr>
            <p:spPr bwMode="auto">
              <a:xfrm>
                <a:off x="8783638" y="339725"/>
                <a:ext cx="374650" cy="379413"/>
              </a:xfrm>
              <a:custGeom>
                <a:avLst/>
                <a:gdLst>
                  <a:gd name="T0" fmla="*/ 100 w 100"/>
                  <a:gd name="T1" fmla="*/ 57 h 100"/>
                  <a:gd name="T2" fmla="*/ 100 w 100"/>
                  <a:gd name="T3" fmla="*/ 43 h 100"/>
                  <a:gd name="T4" fmla="*/ 90 w 100"/>
                  <a:gd name="T5" fmla="*/ 41 h 100"/>
                  <a:gd name="T6" fmla="*/ 87 w 100"/>
                  <a:gd name="T7" fmla="*/ 34 h 100"/>
                  <a:gd name="T8" fmla="*/ 94 w 100"/>
                  <a:gd name="T9" fmla="*/ 26 h 100"/>
                  <a:gd name="T10" fmla="*/ 86 w 100"/>
                  <a:gd name="T11" fmla="*/ 15 h 100"/>
                  <a:gd name="T12" fmla="*/ 77 w 100"/>
                  <a:gd name="T13" fmla="*/ 20 h 100"/>
                  <a:gd name="T14" fmla="*/ 70 w 100"/>
                  <a:gd name="T15" fmla="*/ 15 h 100"/>
                  <a:gd name="T16" fmla="*/ 72 w 100"/>
                  <a:gd name="T17" fmla="*/ 5 h 100"/>
                  <a:gd name="T18" fmla="*/ 59 w 100"/>
                  <a:gd name="T19" fmla="*/ 0 h 100"/>
                  <a:gd name="T20" fmla="*/ 54 w 100"/>
                  <a:gd name="T21" fmla="*/ 9 h 100"/>
                  <a:gd name="T22" fmla="*/ 50 w 100"/>
                  <a:gd name="T23" fmla="*/ 9 h 100"/>
                  <a:gd name="T24" fmla="*/ 46 w 100"/>
                  <a:gd name="T25" fmla="*/ 9 h 100"/>
                  <a:gd name="T26" fmla="*/ 41 w 100"/>
                  <a:gd name="T27" fmla="*/ 1 h 100"/>
                  <a:gd name="T28" fmla="*/ 28 w 100"/>
                  <a:gd name="T29" fmla="*/ 5 h 100"/>
                  <a:gd name="T30" fmla="*/ 29 w 100"/>
                  <a:gd name="T31" fmla="*/ 15 h 100"/>
                  <a:gd name="T32" fmla="*/ 23 w 100"/>
                  <a:gd name="T33" fmla="*/ 20 h 100"/>
                  <a:gd name="T34" fmla="*/ 13 w 100"/>
                  <a:gd name="T35" fmla="*/ 15 h 100"/>
                  <a:gd name="T36" fmla="*/ 6 w 100"/>
                  <a:gd name="T37" fmla="*/ 26 h 100"/>
                  <a:gd name="T38" fmla="*/ 13 w 100"/>
                  <a:gd name="T39" fmla="*/ 34 h 100"/>
                  <a:gd name="T40" fmla="*/ 10 w 100"/>
                  <a:gd name="T41" fmla="*/ 41 h 100"/>
                  <a:gd name="T42" fmla="*/ 0 w 100"/>
                  <a:gd name="T43" fmla="*/ 43 h 100"/>
                  <a:gd name="T44" fmla="*/ 0 w 100"/>
                  <a:gd name="T45" fmla="*/ 57 h 100"/>
                  <a:gd name="T46" fmla="*/ 10 w 100"/>
                  <a:gd name="T47" fmla="*/ 59 h 100"/>
                  <a:gd name="T48" fmla="*/ 13 w 100"/>
                  <a:gd name="T49" fmla="*/ 66 h 100"/>
                  <a:gd name="T50" fmla="*/ 6 w 100"/>
                  <a:gd name="T51" fmla="*/ 74 h 100"/>
                  <a:gd name="T52" fmla="*/ 13 w 100"/>
                  <a:gd name="T53" fmla="*/ 85 h 100"/>
                  <a:gd name="T54" fmla="*/ 23 w 100"/>
                  <a:gd name="T55" fmla="*/ 80 h 100"/>
                  <a:gd name="T56" fmla="*/ 29 w 100"/>
                  <a:gd name="T57" fmla="*/ 85 h 100"/>
                  <a:gd name="T58" fmla="*/ 28 w 100"/>
                  <a:gd name="T59" fmla="*/ 95 h 100"/>
                  <a:gd name="T60" fmla="*/ 41 w 100"/>
                  <a:gd name="T61" fmla="*/ 100 h 100"/>
                  <a:gd name="T62" fmla="*/ 46 w 100"/>
                  <a:gd name="T63" fmla="*/ 91 h 100"/>
                  <a:gd name="T64" fmla="*/ 50 w 100"/>
                  <a:gd name="T65" fmla="*/ 91 h 100"/>
                  <a:gd name="T66" fmla="*/ 54 w 100"/>
                  <a:gd name="T67" fmla="*/ 91 h 100"/>
                  <a:gd name="T68" fmla="*/ 59 w 100"/>
                  <a:gd name="T69" fmla="*/ 99 h 100"/>
                  <a:gd name="T70" fmla="*/ 72 w 100"/>
                  <a:gd name="T71" fmla="*/ 95 h 100"/>
                  <a:gd name="T72" fmla="*/ 71 w 100"/>
                  <a:gd name="T73" fmla="*/ 85 h 100"/>
                  <a:gd name="T74" fmla="*/ 77 w 100"/>
                  <a:gd name="T75" fmla="*/ 80 h 100"/>
                  <a:gd name="T76" fmla="*/ 86 w 100"/>
                  <a:gd name="T77" fmla="*/ 85 h 100"/>
                  <a:gd name="T78" fmla="*/ 94 w 100"/>
                  <a:gd name="T79" fmla="*/ 74 h 100"/>
                  <a:gd name="T80" fmla="*/ 87 w 100"/>
                  <a:gd name="T81" fmla="*/ 66 h 100"/>
                  <a:gd name="T82" fmla="*/ 90 w 100"/>
                  <a:gd name="T83" fmla="*/ 59 h 100"/>
                  <a:gd name="T84" fmla="*/ 100 w 100"/>
                  <a:gd name="T85" fmla="*/ 57 h 100"/>
                  <a:gd name="T86" fmla="*/ 50 w 100"/>
                  <a:gd name="T87" fmla="*/ 79 h 100"/>
                  <a:gd name="T88" fmla="*/ 21 w 100"/>
                  <a:gd name="T89" fmla="*/ 50 h 100"/>
                  <a:gd name="T90" fmla="*/ 50 w 100"/>
                  <a:gd name="T91" fmla="*/ 21 h 100"/>
                  <a:gd name="T92" fmla="*/ 79 w 100"/>
                  <a:gd name="T93" fmla="*/ 50 h 100"/>
                  <a:gd name="T94" fmla="*/ 50 w 100"/>
                  <a:gd name="T95" fmla="*/ 79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00">
                    <a:moveTo>
                      <a:pt x="100" y="57"/>
                    </a:moveTo>
                    <a:cubicBezTo>
                      <a:pt x="100" y="43"/>
                      <a:pt x="100" y="43"/>
                      <a:pt x="100" y="43"/>
                    </a:cubicBezTo>
                    <a:cubicBezTo>
                      <a:pt x="90" y="41"/>
                      <a:pt x="90" y="41"/>
                      <a:pt x="90" y="41"/>
                    </a:cubicBezTo>
                    <a:cubicBezTo>
                      <a:pt x="89" y="39"/>
                      <a:pt x="88" y="36"/>
                      <a:pt x="87" y="34"/>
                    </a:cubicBezTo>
                    <a:cubicBezTo>
                      <a:pt x="94" y="26"/>
                      <a:pt x="94" y="26"/>
                      <a:pt x="94" y="26"/>
                    </a:cubicBezTo>
                    <a:cubicBezTo>
                      <a:pt x="86" y="15"/>
                      <a:pt x="86" y="15"/>
                      <a:pt x="86" y="15"/>
                    </a:cubicBezTo>
                    <a:cubicBezTo>
                      <a:pt x="77" y="20"/>
                      <a:pt x="77" y="20"/>
                      <a:pt x="77" y="20"/>
                    </a:cubicBezTo>
                    <a:cubicBezTo>
                      <a:pt x="75" y="18"/>
                      <a:pt x="73" y="16"/>
                      <a:pt x="70" y="15"/>
                    </a:cubicBezTo>
                    <a:cubicBezTo>
                      <a:pt x="72" y="5"/>
                      <a:pt x="72" y="5"/>
                      <a:pt x="72" y="5"/>
                    </a:cubicBezTo>
                    <a:cubicBezTo>
                      <a:pt x="59" y="0"/>
                      <a:pt x="59" y="0"/>
                      <a:pt x="59" y="0"/>
                    </a:cubicBezTo>
                    <a:cubicBezTo>
                      <a:pt x="54" y="9"/>
                      <a:pt x="54" y="9"/>
                      <a:pt x="54" y="9"/>
                    </a:cubicBezTo>
                    <a:cubicBezTo>
                      <a:pt x="53" y="9"/>
                      <a:pt x="51" y="9"/>
                      <a:pt x="50" y="9"/>
                    </a:cubicBezTo>
                    <a:cubicBezTo>
                      <a:pt x="49" y="9"/>
                      <a:pt x="47" y="9"/>
                      <a:pt x="46" y="9"/>
                    </a:cubicBezTo>
                    <a:cubicBezTo>
                      <a:pt x="41" y="1"/>
                      <a:pt x="41" y="1"/>
                      <a:pt x="41" y="1"/>
                    </a:cubicBezTo>
                    <a:cubicBezTo>
                      <a:pt x="28" y="5"/>
                      <a:pt x="28" y="5"/>
                      <a:pt x="28" y="5"/>
                    </a:cubicBezTo>
                    <a:cubicBezTo>
                      <a:pt x="29" y="15"/>
                      <a:pt x="29" y="15"/>
                      <a:pt x="29" y="15"/>
                    </a:cubicBezTo>
                    <a:cubicBezTo>
                      <a:pt x="27" y="16"/>
                      <a:pt x="25" y="18"/>
                      <a:pt x="23" y="20"/>
                    </a:cubicBezTo>
                    <a:cubicBezTo>
                      <a:pt x="13" y="15"/>
                      <a:pt x="13" y="15"/>
                      <a:pt x="13" y="15"/>
                    </a:cubicBezTo>
                    <a:cubicBezTo>
                      <a:pt x="6" y="26"/>
                      <a:pt x="6" y="26"/>
                      <a:pt x="6" y="26"/>
                    </a:cubicBezTo>
                    <a:cubicBezTo>
                      <a:pt x="13" y="34"/>
                      <a:pt x="13" y="34"/>
                      <a:pt x="13" y="34"/>
                    </a:cubicBezTo>
                    <a:cubicBezTo>
                      <a:pt x="11" y="36"/>
                      <a:pt x="11" y="39"/>
                      <a:pt x="10" y="41"/>
                    </a:cubicBezTo>
                    <a:cubicBezTo>
                      <a:pt x="0" y="43"/>
                      <a:pt x="0" y="43"/>
                      <a:pt x="0" y="43"/>
                    </a:cubicBezTo>
                    <a:cubicBezTo>
                      <a:pt x="0" y="57"/>
                      <a:pt x="0" y="57"/>
                      <a:pt x="0" y="57"/>
                    </a:cubicBezTo>
                    <a:cubicBezTo>
                      <a:pt x="10" y="59"/>
                      <a:pt x="10" y="59"/>
                      <a:pt x="10" y="59"/>
                    </a:cubicBezTo>
                    <a:cubicBezTo>
                      <a:pt x="11" y="61"/>
                      <a:pt x="11" y="64"/>
                      <a:pt x="13" y="66"/>
                    </a:cubicBezTo>
                    <a:cubicBezTo>
                      <a:pt x="6" y="74"/>
                      <a:pt x="6" y="74"/>
                      <a:pt x="6" y="74"/>
                    </a:cubicBezTo>
                    <a:cubicBezTo>
                      <a:pt x="13" y="85"/>
                      <a:pt x="13" y="85"/>
                      <a:pt x="13" y="85"/>
                    </a:cubicBezTo>
                    <a:cubicBezTo>
                      <a:pt x="23" y="80"/>
                      <a:pt x="23" y="80"/>
                      <a:pt x="23" y="80"/>
                    </a:cubicBezTo>
                    <a:cubicBezTo>
                      <a:pt x="25" y="82"/>
                      <a:pt x="27" y="84"/>
                      <a:pt x="29" y="85"/>
                    </a:cubicBezTo>
                    <a:cubicBezTo>
                      <a:pt x="28" y="95"/>
                      <a:pt x="28" y="95"/>
                      <a:pt x="28" y="95"/>
                    </a:cubicBezTo>
                    <a:cubicBezTo>
                      <a:pt x="41" y="100"/>
                      <a:pt x="41" y="100"/>
                      <a:pt x="41" y="100"/>
                    </a:cubicBezTo>
                    <a:cubicBezTo>
                      <a:pt x="46" y="91"/>
                      <a:pt x="46" y="91"/>
                      <a:pt x="46" y="91"/>
                    </a:cubicBezTo>
                    <a:cubicBezTo>
                      <a:pt x="47" y="91"/>
                      <a:pt x="49" y="91"/>
                      <a:pt x="50" y="91"/>
                    </a:cubicBezTo>
                    <a:cubicBezTo>
                      <a:pt x="51" y="91"/>
                      <a:pt x="53" y="91"/>
                      <a:pt x="54" y="91"/>
                    </a:cubicBezTo>
                    <a:cubicBezTo>
                      <a:pt x="59" y="99"/>
                      <a:pt x="59" y="99"/>
                      <a:pt x="59" y="99"/>
                    </a:cubicBezTo>
                    <a:cubicBezTo>
                      <a:pt x="72" y="95"/>
                      <a:pt x="72" y="95"/>
                      <a:pt x="72" y="95"/>
                    </a:cubicBezTo>
                    <a:cubicBezTo>
                      <a:pt x="71" y="85"/>
                      <a:pt x="71" y="85"/>
                      <a:pt x="71" y="85"/>
                    </a:cubicBezTo>
                    <a:cubicBezTo>
                      <a:pt x="73" y="84"/>
                      <a:pt x="75" y="82"/>
                      <a:pt x="77" y="80"/>
                    </a:cubicBezTo>
                    <a:cubicBezTo>
                      <a:pt x="86" y="85"/>
                      <a:pt x="86" y="85"/>
                      <a:pt x="86" y="85"/>
                    </a:cubicBezTo>
                    <a:cubicBezTo>
                      <a:pt x="94" y="74"/>
                      <a:pt x="94" y="74"/>
                      <a:pt x="94" y="74"/>
                    </a:cubicBezTo>
                    <a:cubicBezTo>
                      <a:pt x="87" y="66"/>
                      <a:pt x="87" y="66"/>
                      <a:pt x="87" y="66"/>
                    </a:cubicBezTo>
                    <a:cubicBezTo>
                      <a:pt x="88" y="64"/>
                      <a:pt x="89" y="61"/>
                      <a:pt x="90" y="59"/>
                    </a:cubicBezTo>
                    <a:lnTo>
                      <a:pt x="100" y="57"/>
                    </a:lnTo>
                    <a:close/>
                    <a:moveTo>
                      <a:pt x="50" y="79"/>
                    </a:moveTo>
                    <a:cubicBezTo>
                      <a:pt x="34" y="79"/>
                      <a:pt x="21" y="66"/>
                      <a:pt x="21" y="50"/>
                    </a:cubicBezTo>
                    <a:cubicBezTo>
                      <a:pt x="21" y="34"/>
                      <a:pt x="34" y="21"/>
                      <a:pt x="50" y="21"/>
                    </a:cubicBezTo>
                    <a:cubicBezTo>
                      <a:pt x="66" y="21"/>
                      <a:pt x="79" y="34"/>
                      <a:pt x="79" y="50"/>
                    </a:cubicBezTo>
                    <a:cubicBezTo>
                      <a:pt x="79" y="66"/>
                      <a:pt x="66" y="79"/>
                      <a:pt x="50" y="7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685800" rtl="0" eaLnBrk="1" fontAlgn="auto" latinLnBrk="0" hangingPunct="1">
                  <a:lnSpc>
                    <a:spcPct val="100000"/>
                  </a:lnSpc>
                  <a:spcBef>
                    <a:spcPts val="0"/>
                  </a:spcBef>
                  <a:spcAft>
                    <a:spcPts val="0"/>
                  </a:spcAft>
                  <a:buClrTx/>
                  <a:buSzTx/>
                  <a:buFontTx/>
                  <a:buNone/>
                  <a:defRPr/>
                </a:pPr>
                <a:endParaRPr kumimoji="0" lang="zh-CN" altLang="en-US" sz="1270" b="0" i="0" u="none" strike="noStrike" kern="1200" cap="none" spc="0" normalizeH="0" baseline="0" noProof="0">
                  <a:ln>
                    <a:noFill/>
                  </a:ln>
                  <a:solidFill>
                    <a:prstClr val="black"/>
                  </a:solidFill>
                  <a:effectLst/>
                  <a:uLnTx/>
                  <a:uFillTx/>
                  <a:latin typeface="等线"/>
                  <a:ea typeface="微软雅黑" panose="020B0503020204020204" charset="-122"/>
                  <a:cs typeface="+mn-cs"/>
                </a:endParaRPr>
              </a:p>
            </p:txBody>
          </p:sp>
        </p:grpSp>
        <p:sp>
          <p:nvSpPr>
            <p:cNvPr id="42006" name="文本框 27"/>
            <p:cNvSpPr txBox="1">
              <a:spLocks noChangeArrowheads="1"/>
            </p:cNvSpPr>
            <p:nvPr/>
          </p:nvSpPr>
          <p:spPr bwMode="auto">
            <a:xfrm>
              <a:off x="1626386" y="2818385"/>
              <a:ext cx="889144" cy="8405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68271" tIns="34136" rIns="68271" bIns="34136">
              <a:spAutoFit/>
            </a:bodyPr>
            <a:lstStyle>
              <a:lvl1pPr>
                <a:defRPr>
                  <a:solidFill>
                    <a:schemeClr val="tx1"/>
                  </a:solidFill>
                  <a:latin typeface="Calibri" panose="020F0502020204030204" pitchFamily="34" charset="0"/>
                  <a:ea typeface="微软雅黑" panose="020B0503020204020204" charset="-122"/>
                </a:defRPr>
              </a:lvl1pPr>
              <a:lvl2pPr marL="742950" indent="-285750">
                <a:defRPr>
                  <a:solidFill>
                    <a:schemeClr val="tx1"/>
                  </a:solidFill>
                  <a:latin typeface="Calibri" panose="020F0502020204030204" pitchFamily="34" charset="0"/>
                  <a:ea typeface="微软雅黑" panose="020B0503020204020204" charset="-122"/>
                </a:defRPr>
              </a:lvl2pPr>
              <a:lvl3pPr marL="1143000" indent="-228600">
                <a:defRPr>
                  <a:solidFill>
                    <a:schemeClr val="tx1"/>
                  </a:solidFill>
                  <a:latin typeface="Calibri" panose="020F0502020204030204" pitchFamily="34" charset="0"/>
                  <a:ea typeface="微软雅黑" panose="020B0503020204020204" charset="-122"/>
                </a:defRPr>
              </a:lvl3pPr>
              <a:lvl4pPr marL="1600200" indent="-228600">
                <a:defRPr>
                  <a:solidFill>
                    <a:schemeClr val="tx1"/>
                  </a:solidFill>
                  <a:latin typeface="Calibri" panose="020F0502020204030204" pitchFamily="34" charset="0"/>
                  <a:ea typeface="微软雅黑" panose="020B0503020204020204" charset="-122"/>
                </a:defRPr>
              </a:lvl4pPr>
              <a:lvl5pPr marL="2057400" indent="-228600">
                <a:defRPr>
                  <a:solidFill>
                    <a:schemeClr val="tx1"/>
                  </a:solidFill>
                  <a:latin typeface="Calibri" panose="020F0502020204030204" pitchFamily="34" charset="0"/>
                  <a:ea typeface="微软雅黑" panose="020B0503020204020204" charset="-122"/>
                </a:defRPr>
              </a:lvl5pPr>
              <a:lvl6pPr marL="2514600" indent="-228600" fontAlgn="base">
                <a:spcBef>
                  <a:spcPct val="0"/>
                </a:spcBef>
                <a:spcAft>
                  <a:spcPct val="0"/>
                </a:spcAft>
                <a:defRPr>
                  <a:solidFill>
                    <a:schemeClr val="tx1"/>
                  </a:solidFill>
                  <a:latin typeface="Calibri" panose="020F0502020204030204" pitchFamily="34" charset="0"/>
                  <a:ea typeface="微软雅黑" panose="020B0503020204020204" charset="-122"/>
                </a:defRPr>
              </a:lvl6pPr>
              <a:lvl7pPr marL="2971800" indent="-228600" fontAlgn="base">
                <a:spcBef>
                  <a:spcPct val="0"/>
                </a:spcBef>
                <a:spcAft>
                  <a:spcPct val="0"/>
                </a:spcAft>
                <a:defRPr>
                  <a:solidFill>
                    <a:schemeClr val="tx1"/>
                  </a:solidFill>
                  <a:latin typeface="Calibri" panose="020F0502020204030204" pitchFamily="34" charset="0"/>
                  <a:ea typeface="微软雅黑" panose="020B0503020204020204" charset="-122"/>
                </a:defRPr>
              </a:lvl7pPr>
              <a:lvl8pPr marL="3429000" indent="-228600" fontAlgn="base">
                <a:spcBef>
                  <a:spcPct val="0"/>
                </a:spcBef>
                <a:spcAft>
                  <a:spcPct val="0"/>
                </a:spcAft>
                <a:defRPr>
                  <a:solidFill>
                    <a:schemeClr val="tx1"/>
                  </a:solidFill>
                  <a:latin typeface="Calibri" panose="020F0502020204030204" pitchFamily="34" charset="0"/>
                  <a:ea typeface="微软雅黑" panose="020B0503020204020204" charset="-122"/>
                </a:defRPr>
              </a:lvl8pPr>
              <a:lvl9pPr marL="3886200" indent="-228600" fontAlgn="base">
                <a:spcBef>
                  <a:spcPct val="0"/>
                </a:spcBef>
                <a:spcAft>
                  <a:spcPct val="0"/>
                </a:spcAft>
                <a:defRPr>
                  <a:solidFill>
                    <a:schemeClr val="tx1"/>
                  </a:solidFill>
                  <a:latin typeface="Calibri" panose="020F0502020204030204" pitchFamily="34" charset="0"/>
                  <a:ea typeface="微软雅黑" panose="020B0503020204020204" charset="-122"/>
                </a:defRPr>
              </a:lvl9pPr>
            </a:lstStyle>
            <a:p>
              <a:pPr marL="0" marR="0" lvl="0" indent="0" algn="ctr" defTabSz="685800" rtl="0" eaLnBrk="1" fontAlgn="auto" latinLnBrk="0" hangingPunct="1">
                <a:lnSpc>
                  <a:spcPct val="100000"/>
                </a:lnSpc>
                <a:spcBef>
                  <a:spcPts val="0"/>
                </a:spcBef>
                <a:spcAft>
                  <a:spcPts val="0"/>
                </a:spcAft>
                <a:buClrTx/>
                <a:buSzTx/>
                <a:buFontTx/>
                <a:buNone/>
                <a:defRPr/>
              </a:pPr>
              <a:r>
                <a:rPr kumimoji="0" lang="en-US" altLang="zh-CN" sz="2350" b="0" i="0" u="none" strike="noStrike" kern="1200" cap="none" spc="0" normalizeH="0" baseline="0" noProof="0" dirty="0">
                  <a:ln>
                    <a:noFill/>
                  </a:ln>
                  <a:solidFill>
                    <a:prstClr val="white"/>
                  </a:solidFill>
                  <a:effectLst/>
                  <a:uLnTx/>
                  <a:uFillTx/>
                  <a:latin typeface="微软雅黑" panose="020B0503020204020204" charset="-122"/>
                  <a:ea typeface="微软雅黑" panose="020B0503020204020204" charset="-122"/>
                  <a:cs typeface="+mn-cs"/>
                  <a:sym typeface="宋体" panose="02010600030101010101" pitchFamily="2" charset="-122"/>
                </a:rPr>
                <a:t>pre</a:t>
              </a:r>
            </a:p>
            <a:p>
              <a:pPr marL="0" marR="0" lvl="0" indent="0" algn="ctr" defTabSz="685800" rtl="0" eaLnBrk="1" fontAlgn="auto" latinLnBrk="0" hangingPunct="1">
                <a:lnSpc>
                  <a:spcPct val="100000"/>
                </a:lnSpc>
                <a:spcBef>
                  <a:spcPts val="0"/>
                </a:spcBef>
                <a:spcAft>
                  <a:spcPts val="0"/>
                </a:spcAft>
                <a:buClrTx/>
                <a:buSzTx/>
                <a:buFontTx/>
                <a:buNone/>
                <a:defRPr/>
              </a:pPr>
              <a:r>
                <a:rPr kumimoji="0" lang="en-US" altLang="zh-CN" sz="2350" b="0" i="0" u="none" strike="noStrike" kern="1200" cap="none" spc="0" normalizeH="0" baseline="0" noProof="0" dirty="0">
                  <a:ln>
                    <a:noFill/>
                  </a:ln>
                  <a:solidFill>
                    <a:prstClr val="white"/>
                  </a:solidFill>
                  <a:effectLst/>
                  <a:uLnTx/>
                  <a:uFillTx/>
                  <a:latin typeface="微软雅黑" panose="020B0503020204020204" charset="-122"/>
                  <a:ea typeface="微软雅黑" panose="020B0503020204020204" charset="-122"/>
                  <a:cs typeface="+mn-cs"/>
                  <a:sym typeface="宋体" panose="02010600030101010101" pitchFamily="2" charset="-122"/>
                </a:rPr>
                <a:t>code</a:t>
              </a:r>
            </a:p>
          </p:txBody>
        </p:sp>
      </p:grpSp>
      <p:grpSp>
        <p:nvGrpSpPr>
          <p:cNvPr id="6" name="组合 5"/>
          <p:cNvGrpSpPr/>
          <p:nvPr/>
        </p:nvGrpSpPr>
        <p:grpSpPr>
          <a:xfrm>
            <a:off x="2691062" y="1866702"/>
            <a:ext cx="1776335" cy="1754290"/>
            <a:chOff x="2861122" y="1950734"/>
            <a:chExt cx="1888589" cy="1865151"/>
          </a:xfrm>
        </p:grpSpPr>
        <p:sp>
          <p:nvSpPr>
            <p:cNvPr id="3" name="椭圆 2"/>
            <p:cNvSpPr/>
            <p:nvPr/>
          </p:nvSpPr>
          <p:spPr>
            <a:xfrm>
              <a:off x="2861122" y="1950734"/>
              <a:ext cx="1888589" cy="1865151"/>
            </a:xfrm>
            <a:prstGeom prst="ellipse">
              <a:avLst/>
            </a:prstGeom>
            <a:gradFill flip="none" rotWithShape="1">
              <a:gsLst>
                <a:gs pos="0">
                  <a:srgbClr val="F0F0F0"/>
                </a:gs>
                <a:gs pos="100000">
                  <a:srgbClr val="F1F1F1"/>
                </a:gs>
              </a:gsLst>
              <a:lin ang="2700000" scaled="1"/>
              <a:tileRect/>
            </a:gradFill>
            <a:ln w="28575">
              <a:gradFill flip="none" rotWithShape="1">
                <a:gsLst>
                  <a:gs pos="100000">
                    <a:srgbClr val="FFFFFF"/>
                  </a:gs>
                  <a:gs pos="0">
                    <a:srgbClr val="CECED0"/>
                  </a:gs>
                </a:gsLst>
                <a:lin ang="13500000" scaled="1"/>
                <a:tileRect/>
              </a:gradFill>
            </a:ln>
            <a:effectLst>
              <a:outerShdw blurRad="190500" dist="88900" dir="2700000" algn="tl" rotWithShape="0">
                <a:prstClr val="black">
                  <a:alpha val="35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68271" tIns="34136" rIns="68271" bIns="34136" anchor="ctr"/>
            <a:lstStyle/>
            <a:p>
              <a:pPr marL="0" marR="0" lvl="0" indent="0" algn="ctr" defTabSz="685800" rtl="0" eaLnBrk="1" fontAlgn="auto" latinLnBrk="0" hangingPunct="1">
                <a:lnSpc>
                  <a:spcPct val="100000"/>
                </a:lnSpc>
                <a:spcBef>
                  <a:spcPts val="0"/>
                </a:spcBef>
                <a:spcAft>
                  <a:spcPts val="0"/>
                </a:spcAft>
                <a:buClrTx/>
                <a:buSzTx/>
                <a:buFontTx/>
                <a:buNone/>
                <a:defRPr/>
              </a:pPr>
              <a:endParaRPr kumimoji="0" lang="zh-CN" altLang="en-US" sz="1270" b="0" i="0" u="none" strike="noStrike" kern="1200" cap="none" spc="0" normalizeH="0" baseline="0" noProof="0">
                <a:ln>
                  <a:noFill/>
                </a:ln>
                <a:solidFill>
                  <a:prstClr val="white"/>
                </a:solidFill>
                <a:effectLst/>
                <a:uLnTx/>
                <a:uFillTx/>
                <a:latin typeface="等线"/>
                <a:ea typeface="微软雅黑" panose="020B0503020204020204" charset="-122"/>
                <a:cs typeface="+mn-cs"/>
              </a:endParaRPr>
            </a:p>
          </p:txBody>
        </p:sp>
        <p:sp>
          <p:nvSpPr>
            <p:cNvPr id="41993" name="椭圆 13"/>
            <p:cNvSpPr>
              <a:spLocks noChangeArrowheads="1"/>
            </p:cNvSpPr>
            <p:nvPr/>
          </p:nvSpPr>
          <p:spPr bwMode="auto">
            <a:xfrm>
              <a:off x="2933012" y="2021504"/>
              <a:ext cx="1744363" cy="1722715"/>
            </a:xfrm>
            <a:prstGeom prst="ellipse">
              <a:avLst/>
            </a:prstGeom>
            <a:solidFill>
              <a:schemeClr val="accent1"/>
            </a:solidFill>
            <a:ln>
              <a:noFill/>
            </a:ln>
          </p:spPr>
          <p:txBody>
            <a:bodyPr lIns="68271" tIns="34136" rIns="68271" bIns="34136"/>
            <a:lstStyle>
              <a:lvl1pPr>
                <a:defRPr>
                  <a:solidFill>
                    <a:schemeClr val="tx1"/>
                  </a:solidFill>
                  <a:latin typeface="Calibri" panose="020F0502020204030204" pitchFamily="34" charset="0"/>
                  <a:ea typeface="微软雅黑" panose="020B0503020204020204" charset="-122"/>
                </a:defRPr>
              </a:lvl1pPr>
              <a:lvl2pPr marL="742950" indent="-285750">
                <a:defRPr>
                  <a:solidFill>
                    <a:schemeClr val="tx1"/>
                  </a:solidFill>
                  <a:latin typeface="Calibri" panose="020F0502020204030204" pitchFamily="34" charset="0"/>
                  <a:ea typeface="微软雅黑" panose="020B0503020204020204" charset="-122"/>
                </a:defRPr>
              </a:lvl2pPr>
              <a:lvl3pPr marL="1143000" indent="-228600">
                <a:defRPr>
                  <a:solidFill>
                    <a:schemeClr val="tx1"/>
                  </a:solidFill>
                  <a:latin typeface="Calibri" panose="020F0502020204030204" pitchFamily="34" charset="0"/>
                  <a:ea typeface="微软雅黑" panose="020B0503020204020204" charset="-122"/>
                </a:defRPr>
              </a:lvl3pPr>
              <a:lvl4pPr marL="1600200" indent="-228600">
                <a:defRPr>
                  <a:solidFill>
                    <a:schemeClr val="tx1"/>
                  </a:solidFill>
                  <a:latin typeface="Calibri" panose="020F0502020204030204" pitchFamily="34" charset="0"/>
                  <a:ea typeface="微软雅黑" panose="020B0503020204020204" charset="-122"/>
                </a:defRPr>
              </a:lvl4pPr>
              <a:lvl5pPr marL="2057400" indent="-228600">
                <a:defRPr>
                  <a:solidFill>
                    <a:schemeClr val="tx1"/>
                  </a:solidFill>
                  <a:latin typeface="Calibri" panose="020F0502020204030204" pitchFamily="34" charset="0"/>
                  <a:ea typeface="微软雅黑" panose="020B0503020204020204" charset="-122"/>
                </a:defRPr>
              </a:lvl5pPr>
              <a:lvl6pPr marL="2514600" indent="-228600" fontAlgn="base">
                <a:spcBef>
                  <a:spcPct val="0"/>
                </a:spcBef>
                <a:spcAft>
                  <a:spcPct val="0"/>
                </a:spcAft>
                <a:defRPr>
                  <a:solidFill>
                    <a:schemeClr val="tx1"/>
                  </a:solidFill>
                  <a:latin typeface="Calibri" panose="020F0502020204030204" pitchFamily="34" charset="0"/>
                  <a:ea typeface="微软雅黑" panose="020B0503020204020204" charset="-122"/>
                </a:defRPr>
              </a:lvl6pPr>
              <a:lvl7pPr marL="2971800" indent="-228600" fontAlgn="base">
                <a:spcBef>
                  <a:spcPct val="0"/>
                </a:spcBef>
                <a:spcAft>
                  <a:spcPct val="0"/>
                </a:spcAft>
                <a:defRPr>
                  <a:solidFill>
                    <a:schemeClr val="tx1"/>
                  </a:solidFill>
                  <a:latin typeface="Calibri" panose="020F0502020204030204" pitchFamily="34" charset="0"/>
                  <a:ea typeface="微软雅黑" panose="020B0503020204020204" charset="-122"/>
                </a:defRPr>
              </a:lvl7pPr>
              <a:lvl8pPr marL="3429000" indent="-228600" fontAlgn="base">
                <a:spcBef>
                  <a:spcPct val="0"/>
                </a:spcBef>
                <a:spcAft>
                  <a:spcPct val="0"/>
                </a:spcAft>
                <a:defRPr>
                  <a:solidFill>
                    <a:schemeClr val="tx1"/>
                  </a:solidFill>
                  <a:latin typeface="Calibri" panose="020F0502020204030204" pitchFamily="34" charset="0"/>
                  <a:ea typeface="微软雅黑" panose="020B0503020204020204" charset="-122"/>
                </a:defRPr>
              </a:lvl8pPr>
              <a:lvl9pPr marL="3886200" indent="-228600" fontAlgn="base">
                <a:spcBef>
                  <a:spcPct val="0"/>
                </a:spcBef>
                <a:spcAft>
                  <a:spcPct val="0"/>
                </a:spcAft>
                <a:defRPr>
                  <a:solidFill>
                    <a:schemeClr val="tx1"/>
                  </a:solidFill>
                  <a:latin typeface="Calibri" panose="020F0502020204030204" pitchFamily="34" charset="0"/>
                  <a:ea typeface="微软雅黑" panose="020B0503020204020204" charset="-122"/>
                </a:defRPr>
              </a:lvl9pPr>
            </a:lstStyle>
            <a:p>
              <a:pPr marL="0" marR="0" lvl="0" indent="0" algn="l" defTabSz="685800" rtl="0" eaLnBrk="1" fontAlgn="auto" latinLnBrk="0" hangingPunct="1">
                <a:lnSpc>
                  <a:spcPct val="100000"/>
                </a:lnSpc>
                <a:spcBef>
                  <a:spcPts val="0"/>
                </a:spcBef>
                <a:spcAft>
                  <a:spcPts val="0"/>
                </a:spcAft>
                <a:buClrTx/>
                <a:buSzTx/>
                <a:buFontTx/>
                <a:buNone/>
                <a:defRPr/>
              </a:pPr>
              <a:endParaRPr kumimoji="0" lang="zh-CN" altLang="en-US" sz="1270" b="0" i="0" u="none" strike="noStrike" kern="1200" cap="none" spc="0" normalizeH="0" baseline="0" noProof="0">
                <a:ln>
                  <a:noFill/>
                </a:ln>
                <a:solidFill>
                  <a:prstClr val="black"/>
                </a:solidFill>
                <a:effectLst/>
                <a:uLnTx/>
                <a:uFillTx/>
                <a:latin typeface="Calibri" panose="020F0502020204030204" pitchFamily="34" charset="0"/>
                <a:ea typeface="微软雅黑" panose="020B0503020204020204" charset="-122"/>
                <a:cs typeface="+mn-cs"/>
              </a:endParaRPr>
            </a:p>
          </p:txBody>
        </p:sp>
        <p:sp>
          <p:nvSpPr>
            <p:cNvPr id="42002" name="Freeform 5"/>
            <p:cNvSpPr>
              <a:spLocks noEditPoints="1"/>
            </p:cNvSpPr>
            <p:nvPr/>
          </p:nvSpPr>
          <p:spPr bwMode="auto">
            <a:xfrm>
              <a:off x="3612782" y="2099013"/>
              <a:ext cx="346847" cy="565071"/>
            </a:xfrm>
            <a:custGeom>
              <a:avLst/>
              <a:gdLst>
                <a:gd name="T0" fmla="*/ 402997 w 237"/>
                <a:gd name="T1" fmla="*/ 0 h 393"/>
                <a:gd name="T2" fmla="*/ 29309 w 237"/>
                <a:gd name="T3" fmla="*/ 0 h 393"/>
                <a:gd name="T4" fmla="*/ 0 w 237"/>
                <a:gd name="T5" fmla="*/ 31039 h 393"/>
                <a:gd name="T6" fmla="*/ 0 w 237"/>
                <a:gd name="T7" fmla="*/ 688338 h 393"/>
                <a:gd name="T8" fmla="*/ 29309 w 237"/>
                <a:gd name="T9" fmla="*/ 717551 h 393"/>
                <a:gd name="T10" fmla="*/ 402997 w 237"/>
                <a:gd name="T11" fmla="*/ 717551 h 393"/>
                <a:gd name="T12" fmla="*/ 434138 w 237"/>
                <a:gd name="T13" fmla="*/ 688338 h 393"/>
                <a:gd name="T14" fmla="*/ 434138 w 237"/>
                <a:gd name="T15" fmla="*/ 31039 h 393"/>
                <a:gd name="T16" fmla="*/ 402997 w 237"/>
                <a:gd name="T17" fmla="*/ 0 h 393"/>
                <a:gd name="T18" fmla="*/ 181349 w 237"/>
                <a:gd name="T19" fmla="*/ 20084 h 393"/>
                <a:gd name="T20" fmla="*/ 252789 w 237"/>
                <a:gd name="T21" fmla="*/ 20084 h 393"/>
                <a:gd name="T22" fmla="*/ 261948 w 237"/>
                <a:gd name="T23" fmla="*/ 29213 h 393"/>
                <a:gd name="T24" fmla="*/ 252789 w 237"/>
                <a:gd name="T25" fmla="*/ 38342 h 393"/>
                <a:gd name="T26" fmla="*/ 181349 w 237"/>
                <a:gd name="T27" fmla="*/ 38342 h 393"/>
                <a:gd name="T28" fmla="*/ 172190 w 237"/>
                <a:gd name="T29" fmla="*/ 29213 h 393"/>
                <a:gd name="T30" fmla="*/ 181349 w 237"/>
                <a:gd name="T31" fmla="*/ 20084 h 393"/>
                <a:gd name="T32" fmla="*/ 216153 w 237"/>
                <a:gd name="T33" fmla="*/ 699293 h 393"/>
                <a:gd name="T34" fmla="*/ 175853 w 237"/>
                <a:gd name="T35" fmla="*/ 657299 h 393"/>
                <a:gd name="T36" fmla="*/ 216153 w 237"/>
                <a:gd name="T37" fmla="*/ 617130 h 393"/>
                <a:gd name="T38" fmla="*/ 258285 w 237"/>
                <a:gd name="T39" fmla="*/ 657299 h 393"/>
                <a:gd name="T40" fmla="*/ 216153 w 237"/>
                <a:gd name="T41" fmla="*/ 699293 h 393"/>
                <a:gd name="T42" fmla="*/ 415820 w 237"/>
                <a:gd name="T43" fmla="*/ 567833 h 393"/>
                <a:gd name="T44" fmla="*/ 382847 w 237"/>
                <a:gd name="T45" fmla="*/ 597046 h 393"/>
                <a:gd name="T46" fmla="*/ 49459 w 237"/>
                <a:gd name="T47" fmla="*/ 597046 h 393"/>
                <a:gd name="T48" fmla="*/ 18318 w 237"/>
                <a:gd name="T49" fmla="*/ 567833 h 393"/>
                <a:gd name="T50" fmla="*/ 18318 w 237"/>
                <a:gd name="T51" fmla="*/ 96769 h 393"/>
                <a:gd name="T52" fmla="*/ 49459 w 237"/>
                <a:gd name="T53" fmla="*/ 67556 h 393"/>
                <a:gd name="T54" fmla="*/ 382847 w 237"/>
                <a:gd name="T55" fmla="*/ 67556 h 393"/>
                <a:gd name="T56" fmla="*/ 415820 w 237"/>
                <a:gd name="T57" fmla="*/ 96769 h 393"/>
                <a:gd name="T58" fmla="*/ 415820 w 237"/>
                <a:gd name="T59" fmla="*/ 567833 h 393"/>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0" t="0" r="r" b="b"/>
              <a:pathLst>
                <a:path w="237" h="393">
                  <a:moveTo>
                    <a:pt x="220" y="0"/>
                  </a:moveTo>
                  <a:cubicBezTo>
                    <a:pt x="16" y="0"/>
                    <a:pt x="16" y="0"/>
                    <a:pt x="16" y="0"/>
                  </a:cubicBezTo>
                  <a:cubicBezTo>
                    <a:pt x="7" y="0"/>
                    <a:pt x="0" y="8"/>
                    <a:pt x="0" y="17"/>
                  </a:cubicBezTo>
                  <a:cubicBezTo>
                    <a:pt x="0" y="377"/>
                    <a:pt x="0" y="377"/>
                    <a:pt x="0" y="377"/>
                  </a:cubicBezTo>
                  <a:cubicBezTo>
                    <a:pt x="0" y="386"/>
                    <a:pt x="7" y="393"/>
                    <a:pt x="16" y="393"/>
                  </a:cubicBezTo>
                  <a:cubicBezTo>
                    <a:pt x="220" y="393"/>
                    <a:pt x="220" y="393"/>
                    <a:pt x="220" y="393"/>
                  </a:cubicBezTo>
                  <a:cubicBezTo>
                    <a:pt x="229" y="393"/>
                    <a:pt x="237" y="386"/>
                    <a:pt x="237" y="377"/>
                  </a:cubicBezTo>
                  <a:cubicBezTo>
                    <a:pt x="237" y="17"/>
                    <a:pt x="237" y="17"/>
                    <a:pt x="237" y="17"/>
                  </a:cubicBezTo>
                  <a:cubicBezTo>
                    <a:pt x="237" y="8"/>
                    <a:pt x="229" y="0"/>
                    <a:pt x="220" y="0"/>
                  </a:cubicBezTo>
                  <a:close/>
                  <a:moveTo>
                    <a:pt x="99" y="11"/>
                  </a:moveTo>
                  <a:cubicBezTo>
                    <a:pt x="138" y="11"/>
                    <a:pt x="138" y="11"/>
                    <a:pt x="138" y="11"/>
                  </a:cubicBezTo>
                  <a:cubicBezTo>
                    <a:pt x="140" y="11"/>
                    <a:pt x="143" y="13"/>
                    <a:pt x="143" y="16"/>
                  </a:cubicBezTo>
                  <a:cubicBezTo>
                    <a:pt x="143" y="19"/>
                    <a:pt x="140" y="21"/>
                    <a:pt x="138" y="21"/>
                  </a:cubicBezTo>
                  <a:cubicBezTo>
                    <a:pt x="99" y="21"/>
                    <a:pt x="99" y="21"/>
                    <a:pt x="99" y="21"/>
                  </a:cubicBezTo>
                  <a:cubicBezTo>
                    <a:pt x="96" y="21"/>
                    <a:pt x="94" y="19"/>
                    <a:pt x="94" y="16"/>
                  </a:cubicBezTo>
                  <a:cubicBezTo>
                    <a:pt x="94" y="13"/>
                    <a:pt x="96" y="11"/>
                    <a:pt x="99" y="11"/>
                  </a:cubicBezTo>
                  <a:close/>
                  <a:moveTo>
                    <a:pt x="118" y="383"/>
                  </a:moveTo>
                  <a:cubicBezTo>
                    <a:pt x="106" y="383"/>
                    <a:pt x="96" y="373"/>
                    <a:pt x="96" y="360"/>
                  </a:cubicBezTo>
                  <a:cubicBezTo>
                    <a:pt x="96" y="348"/>
                    <a:pt x="106" y="338"/>
                    <a:pt x="118" y="338"/>
                  </a:cubicBezTo>
                  <a:cubicBezTo>
                    <a:pt x="131" y="338"/>
                    <a:pt x="141" y="348"/>
                    <a:pt x="141" y="360"/>
                  </a:cubicBezTo>
                  <a:cubicBezTo>
                    <a:pt x="141" y="373"/>
                    <a:pt x="131" y="383"/>
                    <a:pt x="118" y="383"/>
                  </a:cubicBezTo>
                  <a:close/>
                  <a:moveTo>
                    <a:pt x="227" y="311"/>
                  </a:moveTo>
                  <a:cubicBezTo>
                    <a:pt x="227" y="320"/>
                    <a:pt x="219" y="327"/>
                    <a:pt x="209" y="327"/>
                  </a:cubicBezTo>
                  <a:cubicBezTo>
                    <a:pt x="27" y="327"/>
                    <a:pt x="27" y="327"/>
                    <a:pt x="27" y="327"/>
                  </a:cubicBezTo>
                  <a:cubicBezTo>
                    <a:pt x="17" y="327"/>
                    <a:pt x="10" y="320"/>
                    <a:pt x="10" y="311"/>
                  </a:cubicBezTo>
                  <a:cubicBezTo>
                    <a:pt x="10" y="53"/>
                    <a:pt x="10" y="53"/>
                    <a:pt x="10" y="53"/>
                  </a:cubicBezTo>
                  <a:cubicBezTo>
                    <a:pt x="10" y="44"/>
                    <a:pt x="17" y="37"/>
                    <a:pt x="27" y="37"/>
                  </a:cubicBezTo>
                  <a:cubicBezTo>
                    <a:pt x="209" y="37"/>
                    <a:pt x="209" y="37"/>
                    <a:pt x="209" y="37"/>
                  </a:cubicBezTo>
                  <a:cubicBezTo>
                    <a:pt x="219" y="37"/>
                    <a:pt x="227" y="44"/>
                    <a:pt x="227" y="53"/>
                  </a:cubicBezTo>
                  <a:lnTo>
                    <a:pt x="227" y="311"/>
                  </a:ln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lIns="68271" tIns="34136" rIns="68271" bIns="34136"/>
            <a:lstStyle/>
            <a:p>
              <a:pPr marL="0" marR="0" lvl="0" indent="0" algn="l" defTabSz="685800" rtl="0" eaLnBrk="1" fontAlgn="auto" latinLnBrk="0" hangingPunct="1">
                <a:lnSpc>
                  <a:spcPct val="100000"/>
                </a:lnSpc>
                <a:spcBef>
                  <a:spcPts val="0"/>
                </a:spcBef>
                <a:spcAft>
                  <a:spcPts val="0"/>
                </a:spcAft>
                <a:buClrTx/>
                <a:buSzTx/>
                <a:buFontTx/>
                <a:buNone/>
                <a:defRPr/>
              </a:pPr>
              <a:endParaRPr kumimoji="0" lang="zh-CN" altLang="en-US" sz="1270" b="0" i="0" u="none" strike="noStrike" kern="1200" cap="none" spc="0" normalizeH="0" baseline="0" noProof="0">
                <a:ln>
                  <a:noFill/>
                </a:ln>
                <a:solidFill>
                  <a:prstClr val="black"/>
                </a:solidFill>
                <a:effectLst/>
                <a:uLnTx/>
                <a:uFillTx/>
                <a:latin typeface="等线"/>
                <a:ea typeface="微软雅黑" panose="020B0503020204020204" charset="-122"/>
                <a:cs typeface="+mn-cs"/>
              </a:endParaRPr>
            </a:p>
          </p:txBody>
        </p:sp>
        <p:sp>
          <p:nvSpPr>
            <p:cNvPr id="42007" name="文本框 28"/>
            <p:cNvSpPr txBox="1">
              <a:spLocks noChangeArrowheads="1"/>
            </p:cNvSpPr>
            <p:nvPr/>
          </p:nvSpPr>
          <p:spPr bwMode="auto">
            <a:xfrm>
              <a:off x="3412648" y="2818384"/>
              <a:ext cx="723062" cy="8405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68271" tIns="34136" rIns="68271" bIns="34136">
              <a:spAutoFit/>
            </a:bodyPr>
            <a:lstStyle>
              <a:lvl1pPr>
                <a:defRPr>
                  <a:solidFill>
                    <a:schemeClr val="tx1"/>
                  </a:solidFill>
                  <a:latin typeface="Calibri" panose="020F0502020204030204" pitchFamily="34" charset="0"/>
                  <a:ea typeface="微软雅黑" panose="020B0503020204020204" charset="-122"/>
                </a:defRPr>
              </a:lvl1pPr>
              <a:lvl2pPr marL="742950" indent="-285750">
                <a:defRPr>
                  <a:solidFill>
                    <a:schemeClr val="tx1"/>
                  </a:solidFill>
                  <a:latin typeface="Calibri" panose="020F0502020204030204" pitchFamily="34" charset="0"/>
                  <a:ea typeface="微软雅黑" panose="020B0503020204020204" charset="-122"/>
                </a:defRPr>
              </a:lvl2pPr>
              <a:lvl3pPr marL="1143000" indent="-228600">
                <a:defRPr>
                  <a:solidFill>
                    <a:schemeClr val="tx1"/>
                  </a:solidFill>
                  <a:latin typeface="Calibri" panose="020F0502020204030204" pitchFamily="34" charset="0"/>
                  <a:ea typeface="微软雅黑" panose="020B0503020204020204" charset="-122"/>
                </a:defRPr>
              </a:lvl3pPr>
              <a:lvl4pPr marL="1600200" indent="-228600">
                <a:defRPr>
                  <a:solidFill>
                    <a:schemeClr val="tx1"/>
                  </a:solidFill>
                  <a:latin typeface="Calibri" panose="020F0502020204030204" pitchFamily="34" charset="0"/>
                  <a:ea typeface="微软雅黑" panose="020B0503020204020204" charset="-122"/>
                </a:defRPr>
              </a:lvl4pPr>
              <a:lvl5pPr marL="2057400" indent="-228600">
                <a:defRPr>
                  <a:solidFill>
                    <a:schemeClr val="tx1"/>
                  </a:solidFill>
                  <a:latin typeface="Calibri" panose="020F0502020204030204" pitchFamily="34" charset="0"/>
                  <a:ea typeface="微软雅黑" panose="020B0503020204020204" charset="-122"/>
                </a:defRPr>
              </a:lvl5pPr>
              <a:lvl6pPr marL="2514600" indent="-228600" fontAlgn="base">
                <a:spcBef>
                  <a:spcPct val="0"/>
                </a:spcBef>
                <a:spcAft>
                  <a:spcPct val="0"/>
                </a:spcAft>
                <a:defRPr>
                  <a:solidFill>
                    <a:schemeClr val="tx1"/>
                  </a:solidFill>
                  <a:latin typeface="Calibri" panose="020F0502020204030204" pitchFamily="34" charset="0"/>
                  <a:ea typeface="微软雅黑" panose="020B0503020204020204" charset="-122"/>
                </a:defRPr>
              </a:lvl6pPr>
              <a:lvl7pPr marL="2971800" indent="-228600" fontAlgn="base">
                <a:spcBef>
                  <a:spcPct val="0"/>
                </a:spcBef>
                <a:spcAft>
                  <a:spcPct val="0"/>
                </a:spcAft>
                <a:defRPr>
                  <a:solidFill>
                    <a:schemeClr val="tx1"/>
                  </a:solidFill>
                  <a:latin typeface="Calibri" panose="020F0502020204030204" pitchFamily="34" charset="0"/>
                  <a:ea typeface="微软雅黑" panose="020B0503020204020204" charset="-122"/>
                </a:defRPr>
              </a:lvl7pPr>
              <a:lvl8pPr marL="3429000" indent="-228600" fontAlgn="base">
                <a:spcBef>
                  <a:spcPct val="0"/>
                </a:spcBef>
                <a:spcAft>
                  <a:spcPct val="0"/>
                </a:spcAft>
                <a:defRPr>
                  <a:solidFill>
                    <a:schemeClr val="tx1"/>
                  </a:solidFill>
                  <a:latin typeface="Calibri" panose="020F0502020204030204" pitchFamily="34" charset="0"/>
                  <a:ea typeface="微软雅黑" panose="020B0503020204020204" charset="-122"/>
                </a:defRPr>
              </a:lvl8pPr>
              <a:lvl9pPr marL="3886200" indent="-228600" fontAlgn="base">
                <a:spcBef>
                  <a:spcPct val="0"/>
                </a:spcBef>
                <a:spcAft>
                  <a:spcPct val="0"/>
                </a:spcAft>
                <a:defRPr>
                  <a:solidFill>
                    <a:schemeClr val="tx1"/>
                  </a:solidFill>
                  <a:latin typeface="Calibri" panose="020F0502020204030204" pitchFamily="34" charset="0"/>
                  <a:ea typeface="微软雅黑" panose="020B0503020204020204" charset="-122"/>
                </a:defRPr>
              </a:lvl9pPr>
            </a:lstStyle>
            <a:p>
              <a:pPr marL="0" marR="0" lvl="0" indent="0" algn="ctr" defTabSz="685800" rtl="0" eaLnBrk="1" fontAlgn="auto" latinLnBrk="0" hangingPunct="1">
                <a:lnSpc>
                  <a:spcPct val="100000"/>
                </a:lnSpc>
                <a:spcBef>
                  <a:spcPts val="0"/>
                </a:spcBef>
                <a:spcAft>
                  <a:spcPts val="0"/>
                </a:spcAft>
                <a:buClrTx/>
                <a:buSzTx/>
                <a:buFontTx/>
                <a:buNone/>
                <a:defRPr/>
              </a:pPr>
              <a:r>
                <a:rPr kumimoji="0" lang="en-US" altLang="zh-CN" sz="2350" b="0" i="0" u="none" strike="noStrike" kern="1200" cap="none" spc="0" normalizeH="0" baseline="0" noProof="0" dirty="0">
                  <a:ln>
                    <a:noFill/>
                  </a:ln>
                  <a:solidFill>
                    <a:prstClr val="white"/>
                  </a:solidFill>
                  <a:effectLst/>
                  <a:uLnTx/>
                  <a:uFillTx/>
                  <a:latin typeface="微软雅黑" panose="020B0503020204020204" charset="-122"/>
                  <a:ea typeface="微软雅黑" panose="020B0503020204020204" charset="-122"/>
                  <a:cs typeface="+mn-cs"/>
                  <a:sym typeface="宋体" panose="02010600030101010101" pitchFamily="2" charset="-122"/>
                </a:rPr>
                <a:t>tt</a:t>
              </a:r>
            </a:p>
            <a:p>
              <a:pPr marL="0" marR="0" lvl="0" indent="0" algn="ctr" defTabSz="685800" rtl="0" eaLnBrk="1" fontAlgn="auto" latinLnBrk="0" hangingPunct="1">
                <a:lnSpc>
                  <a:spcPct val="100000"/>
                </a:lnSpc>
                <a:spcBef>
                  <a:spcPts val="0"/>
                </a:spcBef>
                <a:spcAft>
                  <a:spcPts val="0"/>
                </a:spcAft>
                <a:buClrTx/>
                <a:buSzTx/>
                <a:buFontTx/>
                <a:buNone/>
                <a:defRPr/>
              </a:pPr>
              <a:r>
                <a:rPr kumimoji="0" lang="en-US" altLang="zh-CN" sz="2350" b="0" i="0" u="none" strike="noStrike" kern="1200" cap="none" spc="0" normalizeH="0" baseline="0" noProof="0" dirty="0">
                  <a:ln>
                    <a:noFill/>
                  </a:ln>
                  <a:solidFill>
                    <a:prstClr val="white"/>
                  </a:solidFill>
                  <a:effectLst/>
                  <a:uLnTx/>
                  <a:uFillTx/>
                  <a:latin typeface="微软雅黑" panose="020B0503020204020204" charset="-122"/>
                  <a:ea typeface="微软雅黑" panose="020B0503020204020204" charset="-122"/>
                  <a:cs typeface="+mn-cs"/>
                  <a:sym typeface="宋体" panose="02010600030101010101" pitchFamily="2" charset="-122"/>
                </a:rPr>
                <a:t>kbd</a:t>
              </a:r>
            </a:p>
          </p:txBody>
        </p:sp>
      </p:grpSp>
      <p:grpSp>
        <p:nvGrpSpPr>
          <p:cNvPr id="8" name="组合 7"/>
          <p:cNvGrpSpPr/>
          <p:nvPr/>
        </p:nvGrpSpPr>
        <p:grpSpPr>
          <a:xfrm>
            <a:off x="4285057" y="1866702"/>
            <a:ext cx="1776335" cy="1754290"/>
            <a:chOff x="4555849" y="1950734"/>
            <a:chExt cx="1888589" cy="1865151"/>
          </a:xfrm>
        </p:grpSpPr>
        <p:sp>
          <p:nvSpPr>
            <p:cNvPr id="4" name="椭圆 3"/>
            <p:cNvSpPr/>
            <p:nvPr/>
          </p:nvSpPr>
          <p:spPr>
            <a:xfrm>
              <a:off x="4555849" y="1950734"/>
              <a:ext cx="1888589" cy="1865151"/>
            </a:xfrm>
            <a:prstGeom prst="ellipse">
              <a:avLst/>
            </a:prstGeom>
            <a:gradFill flip="none" rotWithShape="1">
              <a:gsLst>
                <a:gs pos="0">
                  <a:srgbClr val="F0F0F0"/>
                </a:gs>
                <a:gs pos="100000">
                  <a:srgbClr val="F1F1F1"/>
                </a:gs>
              </a:gsLst>
              <a:lin ang="2700000" scaled="1"/>
              <a:tileRect/>
            </a:gradFill>
            <a:ln w="28575">
              <a:gradFill flip="none" rotWithShape="1">
                <a:gsLst>
                  <a:gs pos="100000">
                    <a:srgbClr val="FFFFFF"/>
                  </a:gs>
                  <a:gs pos="0">
                    <a:srgbClr val="CECED0"/>
                  </a:gs>
                </a:gsLst>
                <a:lin ang="13500000" scaled="1"/>
                <a:tileRect/>
              </a:gradFill>
            </a:ln>
            <a:effectLst>
              <a:outerShdw blurRad="190500" dist="88900" dir="2700000" algn="tl" rotWithShape="0">
                <a:prstClr val="black">
                  <a:alpha val="35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68271" tIns="34136" rIns="68271" bIns="34136" anchor="ctr"/>
            <a:lstStyle/>
            <a:p>
              <a:pPr marL="0" marR="0" lvl="0" indent="0" algn="ctr" defTabSz="685800" rtl="0" eaLnBrk="1" fontAlgn="auto" latinLnBrk="0" hangingPunct="1">
                <a:lnSpc>
                  <a:spcPct val="100000"/>
                </a:lnSpc>
                <a:spcBef>
                  <a:spcPts val="0"/>
                </a:spcBef>
                <a:spcAft>
                  <a:spcPts val="0"/>
                </a:spcAft>
                <a:buClrTx/>
                <a:buSzTx/>
                <a:buFontTx/>
                <a:buNone/>
                <a:defRPr/>
              </a:pPr>
              <a:endParaRPr kumimoji="0" lang="zh-CN" altLang="en-US" sz="1270" b="0" i="0" u="none" strike="noStrike" kern="1200" cap="none" spc="0" normalizeH="0" baseline="0" noProof="0">
                <a:ln>
                  <a:noFill/>
                </a:ln>
                <a:solidFill>
                  <a:prstClr val="white"/>
                </a:solidFill>
                <a:effectLst/>
                <a:uLnTx/>
                <a:uFillTx/>
                <a:latin typeface="等线"/>
                <a:ea typeface="微软雅黑" panose="020B0503020204020204" charset="-122"/>
                <a:cs typeface="+mn-cs"/>
              </a:endParaRPr>
            </a:p>
          </p:txBody>
        </p:sp>
        <p:sp>
          <p:nvSpPr>
            <p:cNvPr id="41997" name="椭圆 16"/>
            <p:cNvSpPr>
              <a:spLocks noChangeArrowheads="1"/>
            </p:cNvSpPr>
            <p:nvPr/>
          </p:nvSpPr>
          <p:spPr bwMode="auto">
            <a:xfrm>
              <a:off x="4628006" y="2021504"/>
              <a:ext cx="1744363" cy="1722715"/>
            </a:xfrm>
            <a:prstGeom prst="ellipse">
              <a:avLst/>
            </a:prstGeom>
            <a:solidFill>
              <a:schemeClr val="accent2"/>
            </a:solidFill>
            <a:ln>
              <a:noFill/>
            </a:ln>
          </p:spPr>
          <p:txBody>
            <a:bodyPr lIns="68271" tIns="34136" rIns="68271" bIns="34136"/>
            <a:lstStyle>
              <a:lvl1pPr>
                <a:defRPr>
                  <a:solidFill>
                    <a:schemeClr val="tx1"/>
                  </a:solidFill>
                  <a:latin typeface="Calibri" panose="020F0502020204030204" pitchFamily="34" charset="0"/>
                  <a:ea typeface="微软雅黑" panose="020B0503020204020204" charset="-122"/>
                </a:defRPr>
              </a:lvl1pPr>
              <a:lvl2pPr marL="742950" indent="-285750">
                <a:defRPr>
                  <a:solidFill>
                    <a:schemeClr val="tx1"/>
                  </a:solidFill>
                  <a:latin typeface="Calibri" panose="020F0502020204030204" pitchFamily="34" charset="0"/>
                  <a:ea typeface="微软雅黑" panose="020B0503020204020204" charset="-122"/>
                </a:defRPr>
              </a:lvl2pPr>
              <a:lvl3pPr marL="1143000" indent="-228600">
                <a:defRPr>
                  <a:solidFill>
                    <a:schemeClr val="tx1"/>
                  </a:solidFill>
                  <a:latin typeface="Calibri" panose="020F0502020204030204" pitchFamily="34" charset="0"/>
                  <a:ea typeface="微软雅黑" panose="020B0503020204020204" charset="-122"/>
                </a:defRPr>
              </a:lvl3pPr>
              <a:lvl4pPr marL="1600200" indent="-228600">
                <a:defRPr>
                  <a:solidFill>
                    <a:schemeClr val="tx1"/>
                  </a:solidFill>
                  <a:latin typeface="Calibri" panose="020F0502020204030204" pitchFamily="34" charset="0"/>
                  <a:ea typeface="微软雅黑" panose="020B0503020204020204" charset="-122"/>
                </a:defRPr>
              </a:lvl4pPr>
              <a:lvl5pPr marL="2057400" indent="-228600">
                <a:defRPr>
                  <a:solidFill>
                    <a:schemeClr val="tx1"/>
                  </a:solidFill>
                  <a:latin typeface="Calibri" panose="020F0502020204030204" pitchFamily="34" charset="0"/>
                  <a:ea typeface="微软雅黑" panose="020B0503020204020204" charset="-122"/>
                </a:defRPr>
              </a:lvl5pPr>
              <a:lvl6pPr marL="2514600" indent="-228600" fontAlgn="base">
                <a:spcBef>
                  <a:spcPct val="0"/>
                </a:spcBef>
                <a:spcAft>
                  <a:spcPct val="0"/>
                </a:spcAft>
                <a:defRPr>
                  <a:solidFill>
                    <a:schemeClr val="tx1"/>
                  </a:solidFill>
                  <a:latin typeface="Calibri" panose="020F0502020204030204" pitchFamily="34" charset="0"/>
                  <a:ea typeface="微软雅黑" panose="020B0503020204020204" charset="-122"/>
                </a:defRPr>
              </a:lvl6pPr>
              <a:lvl7pPr marL="2971800" indent="-228600" fontAlgn="base">
                <a:spcBef>
                  <a:spcPct val="0"/>
                </a:spcBef>
                <a:spcAft>
                  <a:spcPct val="0"/>
                </a:spcAft>
                <a:defRPr>
                  <a:solidFill>
                    <a:schemeClr val="tx1"/>
                  </a:solidFill>
                  <a:latin typeface="Calibri" panose="020F0502020204030204" pitchFamily="34" charset="0"/>
                  <a:ea typeface="微软雅黑" panose="020B0503020204020204" charset="-122"/>
                </a:defRPr>
              </a:lvl7pPr>
              <a:lvl8pPr marL="3429000" indent="-228600" fontAlgn="base">
                <a:spcBef>
                  <a:spcPct val="0"/>
                </a:spcBef>
                <a:spcAft>
                  <a:spcPct val="0"/>
                </a:spcAft>
                <a:defRPr>
                  <a:solidFill>
                    <a:schemeClr val="tx1"/>
                  </a:solidFill>
                  <a:latin typeface="Calibri" panose="020F0502020204030204" pitchFamily="34" charset="0"/>
                  <a:ea typeface="微软雅黑" panose="020B0503020204020204" charset="-122"/>
                </a:defRPr>
              </a:lvl8pPr>
              <a:lvl9pPr marL="3886200" indent="-228600" fontAlgn="base">
                <a:spcBef>
                  <a:spcPct val="0"/>
                </a:spcBef>
                <a:spcAft>
                  <a:spcPct val="0"/>
                </a:spcAft>
                <a:defRPr>
                  <a:solidFill>
                    <a:schemeClr val="tx1"/>
                  </a:solidFill>
                  <a:latin typeface="Calibri" panose="020F0502020204030204" pitchFamily="34" charset="0"/>
                  <a:ea typeface="微软雅黑" panose="020B0503020204020204" charset="-122"/>
                </a:defRPr>
              </a:lvl9pPr>
            </a:lstStyle>
            <a:p>
              <a:pPr marL="0" marR="0" lvl="0" indent="0" algn="l" defTabSz="685800" rtl="0" eaLnBrk="1" fontAlgn="auto" latinLnBrk="0" hangingPunct="1">
                <a:lnSpc>
                  <a:spcPct val="100000"/>
                </a:lnSpc>
                <a:spcBef>
                  <a:spcPts val="0"/>
                </a:spcBef>
                <a:spcAft>
                  <a:spcPts val="0"/>
                </a:spcAft>
                <a:buClrTx/>
                <a:buSzTx/>
                <a:buFontTx/>
                <a:buNone/>
                <a:defRPr/>
              </a:pPr>
              <a:endParaRPr kumimoji="0" lang="zh-CN" altLang="en-US" sz="1270" b="0" i="0" u="none" strike="noStrike" kern="1200" cap="none" spc="0" normalizeH="0" baseline="0" noProof="0">
                <a:ln>
                  <a:noFill/>
                </a:ln>
                <a:solidFill>
                  <a:prstClr val="black"/>
                </a:solidFill>
                <a:effectLst/>
                <a:uLnTx/>
                <a:uFillTx/>
                <a:latin typeface="Calibri" panose="020F0502020204030204" pitchFamily="34" charset="0"/>
                <a:ea typeface="微软雅黑" panose="020B0503020204020204" charset="-122"/>
                <a:cs typeface="+mn-cs"/>
              </a:endParaRPr>
            </a:p>
          </p:txBody>
        </p:sp>
        <p:grpSp>
          <p:nvGrpSpPr>
            <p:cNvPr id="24" name="组合 23"/>
            <p:cNvGrpSpPr>
              <a:grpSpLocks noChangeAspect="1"/>
            </p:cNvGrpSpPr>
            <p:nvPr/>
          </p:nvGrpSpPr>
          <p:grpSpPr>
            <a:xfrm>
              <a:off x="5143453" y="2117538"/>
              <a:ext cx="598455" cy="506029"/>
              <a:chOff x="2162176" y="-104775"/>
              <a:chExt cx="1655763" cy="1417638"/>
            </a:xfrm>
            <a:solidFill>
              <a:schemeClr val="bg1"/>
            </a:solidFill>
          </p:grpSpPr>
          <p:sp>
            <p:nvSpPr>
              <p:cNvPr id="25" name="Freeform 3767"/>
              <p:cNvSpPr/>
              <p:nvPr/>
            </p:nvSpPr>
            <p:spPr bwMode="auto">
              <a:xfrm>
                <a:off x="2311401" y="104775"/>
                <a:ext cx="1370013" cy="1208088"/>
              </a:xfrm>
              <a:custGeom>
                <a:avLst/>
                <a:gdLst>
                  <a:gd name="T0" fmla="*/ 231 w 431"/>
                  <a:gd name="T1" fmla="*/ 6 h 380"/>
                  <a:gd name="T2" fmla="*/ 190 w 431"/>
                  <a:gd name="T3" fmla="*/ 7 h 380"/>
                  <a:gd name="T4" fmla="*/ 20 w 431"/>
                  <a:gd name="T5" fmla="*/ 106 h 380"/>
                  <a:gd name="T6" fmla="*/ 0 w 431"/>
                  <a:gd name="T7" fmla="*/ 142 h 380"/>
                  <a:gd name="T8" fmla="*/ 0 w 431"/>
                  <a:gd name="T9" fmla="*/ 357 h 380"/>
                  <a:gd name="T10" fmla="*/ 24 w 431"/>
                  <a:gd name="T11" fmla="*/ 380 h 380"/>
                  <a:gd name="T12" fmla="*/ 124 w 431"/>
                  <a:gd name="T13" fmla="*/ 380 h 380"/>
                  <a:gd name="T14" fmla="*/ 148 w 431"/>
                  <a:gd name="T15" fmla="*/ 357 h 380"/>
                  <a:gd name="T16" fmla="*/ 148 w 431"/>
                  <a:gd name="T17" fmla="*/ 258 h 380"/>
                  <a:gd name="T18" fmla="*/ 171 w 431"/>
                  <a:gd name="T19" fmla="*/ 235 h 380"/>
                  <a:gd name="T20" fmla="*/ 260 w 431"/>
                  <a:gd name="T21" fmla="*/ 235 h 380"/>
                  <a:gd name="T22" fmla="*/ 283 w 431"/>
                  <a:gd name="T23" fmla="*/ 258 h 380"/>
                  <a:gd name="T24" fmla="*/ 283 w 431"/>
                  <a:gd name="T25" fmla="*/ 357 h 380"/>
                  <a:gd name="T26" fmla="*/ 307 w 431"/>
                  <a:gd name="T27" fmla="*/ 380 h 380"/>
                  <a:gd name="T28" fmla="*/ 407 w 431"/>
                  <a:gd name="T29" fmla="*/ 380 h 380"/>
                  <a:gd name="T30" fmla="*/ 431 w 431"/>
                  <a:gd name="T31" fmla="*/ 357 h 380"/>
                  <a:gd name="T32" fmla="*/ 431 w 431"/>
                  <a:gd name="T33" fmla="*/ 142 h 380"/>
                  <a:gd name="T34" fmla="*/ 410 w 431"/>
                  <a:gd name="T35" fmla="*/ 107 h 380"/>
                  <a:gd name="T36" fmla="*/ 231 w 431"/>
                  <a:gd name="T37" fmla="*/ 6 h 3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31" h="380">
                    <a:moveTo>
                      <a:pt x="231" y="6"/>
                    </a:moveTo>
                    <a:cubicBezTo>
                      <a:pt x="220" y="0"/>
                      <a:pt x="201" y="0"/>
                      <a:pt x="190" y="7"/>
                    </a:cubicBezTo>
                    <a:cubicBezTo>
                      <a:pt x="20" y="106"/>
                      <a:pt x="20" y="106"/>
                      <a:pt x="20" y="106"/>
                    </a:cubicBezTo>
                    <a:cubicBezTo>
                      <a:pt x="9" y="113"/>
                      <a:pt x="0" y="129"/>
                      <a:pt x="0" y="142"/>
                    </a:cubicBezTo>
                    <a:cubicBezTo>
                      <a:pt x="0" y="357"/>
                      <a:pt x="0" y="357"/>
                      <a:pt x="0" y="357"/>
                    </a:cubicBezTo>
                    <a:cubicBezTo>
                      <a:pt x="0" y="370"/>
                      <a:pt x="10" y="380"/>
                      <a:pt x="24" y="380"/>
                    </a:cubicBezTo>
                    <a:cubicBezTo>
                      <a:pt x="124" y="380"/>
                      <a:pt x="124" y="380"/>
                      <a:pt x="124" y="380"/>
                    </a:cubicBezTo>
                    <a:cubicBezTo>
                      <a:pt x="137" y="380"/>
                      <a:pt x="148" y="370"/>
                      <a:pt x="148" y="357"/>
                    </a:cubicBezTo>
                    <a:cubicBezTo>
                      <a:pt x="148" y="258"/>
                      <a:pt x="148" y="258"/>
                      <a:pt x="148" y="258"/>
                    </a:cubicBezTo>
                    <a:cubicBezTo>
                      <a:pt x="148" y="245"/>
                      <a:pt x="158" y="235"/>
                      <a:pt x="171" y="235"/>
                    </a:cubicBezTo>
                    <a:cubicBezTo>
                      <a:pt x="260" y="235"/>
                      <a:pt x="260" y="235"/>
                      <a:pt x="260" y="235"/>
                    </a:cubicBezTo>
                    <a:cubicBezTo>
                      <a:pt x="273" y="235"/>
                      <a:pt x="283" y="245"/>
                      <a:pt x="283" y="258"/>
                    </a:cubicBezTo>
                    <a:cubicBezTo>
                      <a:pt x="283" y="357"/>
                      <a:pt x="283" y="357"/>
                      <a:pt x="283" y="357"/>
                    </a:cubicBezTo>
                    <a:cubicBezTo>
                      <a:pt x="283" y="370"/>
                      <a:pt x="294" y="380"/>
                      <a:pt x="307" y="380"/>
                    </a:cubicBezTo>
                    <a:cubicBezTo>
                      <a:pt x="407" y="380"/>
                      <a:pt x="407" y="380"/>
                      <a:pt x="407" y="380"/>
                    </a:cubicBezTo>
                    <a:cubicBezTo>
                      <a:pt x="420" y="380"/>
                      <a:pt x="431" y="370"/>
                      <a:pt x="431" y="357"/>
                    </a:cubicBezTo>
                    <a:cubicBezTo>
                      <a:pt x="431" y="142"/>
                      <a:pt x="431" y="142"/>
                      <a:pt x="431" y="142"/>
                    </a:cubicBezTo>
                    <a:cubicBezTo>
                      <a:pt x="431" y="129"/>
                      <a:pt x="422" y="113"/>
                      <a:pt x="410" y="107"/>
                    </a:cubicBezTo>
                    <a:lnTo>
                      <a:pt x="231" y="6"/>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685800" rtl="0" eaLnBrk="1" fontAlgn="auto" latinLnBrk="0" hangingPunct="1">
                  <a:lnSpc>
                    <a:spcPct val="100000"/>
                  </a:lnSpc>
                  <a:spcBef>
                    <a:spcPts val="0"/>
                  </a:spcBef>
                  <a:spcAft>
                    <a:spcPts val="0"/>
                  </a:spcAft>
                  <a:buClrTx/>
                  <a:buSzTx/>
                  <a:buFontTx/>
                  <a:buNone/>
                  <a:defRPr/>
                </a:pPr>
                <a:endParaRPr kumimoji="0" lang="zh-CN" altLang="en-US" sz="1270" b="0" i="0" u="none" strike="noStrike" kern="1200" cap="none" spc="0" normalizeH="0" baseline="0" noProof="0">
                  <a:ln>
                    <a:noFill/>
                  </a:ln>
                  <a:solidFill>
                    <a:prstClr val="white"/>
                  </a:solidFill>
                  <a:effectLst/>
                  <a:uLnTx/>
                  <a:uFillTx/>
                  <a:latin typeface="等线"/>
                  <a:ea typeface="微软雅黑" panose="020B0503020204020204" charset="-122"/>
                  <a:cs typeface="+mn-cs"/>
                </a:endParaRPr>
              </a:p>
            </p:txBody>
          </p:sp>
          <p:sp>
            <p:nvSpPr>
              <p:cNvPr id="26" name="Freeform 3768"/>
              <p:cNvSpPr/>
              <p:nvPr/>
            </p:nvSpPr>
            <p:spPr bwMode="auto">
              <a:xfrm>
                <a:off x="2162176" y="-104775"/>
                <a:ext cx="1655763" cy="552450"/>
              </a:xfrm>
              <a:custGeom>
                <a:avLst/>
                <a:gdLst>
                  <a:gd name="T0" fmla="*/ 516 w 521"/>
                  <a:gd name="T1" fmla="*/ 165 h 174"/>
                  <a:gd name="T2" fmla="*/ 487 w 521"/>
                  <a:gd name="T3" fmla="*/ 167 h 174"/>
                  <a:gd name="T4" fmla="*/ 276 w 521"/>
                  <a:gd name="T5" fmla="*/ 45 h 174"/>
                  <a:gd name="T6" fmla="*/ 235 w 521"/>
                  <a:gd name="T7" fmla="*/ 45 h 174"/>
                  <a:gd name="T8" fmla="*/ 34 w 521"/>
                  <a:gd name="T9" fmla="*/ 167 h 174"/>
                  <a:gd name="T10" fmla="*/ 5 w 521"/>
                  <a:gd name="T11" fmla="*/ 165 h 174"/>
                  <a:gd name="T12" fmla="*/ 16 w 521"/>
                  <a:gd name="T13" fmla="*/ 138 h 174"/>
                  <a:gd name="T14" fmla="*/ 235 w 521"/>
                  <a:gd name="T15" fmla="*/ 7 h 174"/>
                  <a:gd name="T16" fmla="*/ 276 w 521"/>
                  <a:gd name="T17" fmla="*/ 6 h 174"/>
                  <a:gd name="T18" fmla="*/ 504 w 521"/>
                  <a:gd name="T19" fmla="*/ 139 h 174"/>
                  <a:gd name="T20" fmla="*/ 516 w 521"/>
                  <a:gd name="T21" fmla="*/ 165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21" h="174">
                    <a:moveTo>
                      <a:pt x="516" y="165"/>
                    </a:moveTo>
                    <a:cubicBezTo>
                      <a:pt x="512" y="173"/>
                      <a:pt x="499" y="174"/>
                      <a:pt x="487" y="167"/>
                    </a:cubicBezTo>
                    <a:cubicBezTo>
                      <a:pt x="276" y="45"/>
                      <a:pt x="276" y="45"/>
                      <a:pt x="276" y="45"/>
                    </a:cubicBezTo>
                    <a:cubicBezTo>
                      <a:pt x="265" y="38"/>
                      <a:pt x="247" y="38"/>
                      <a:pt x="235" y="45"/>
                    </a:cubicBezTo>
                    <a:cubicBezTo>
                      <a:pt x="34" y="167"/>
                      <a:pt x="34" y="167"/>
                      <a:pt x="34" y="167"/>
                    </a:cubicBezTo>
                    <a:cubicBezTo>
                      <a:pt x="22" y="174"/>
                      <a:pt x="9" y="173"/>
                      <a:pt x="5" y="165"/>
                    </a:cubicBezTo>
                    <a:cubicBezTo>
                      <a:pt x="0" y="157"/>
                      <a:pt x="5" y="145"/>
                      <a:pt x="16" y="138"/>
                    </a:cubicBezTo>
                    <a:cubicBezTo>
                      <a:pt x="235" y="7"/>
                      <a:pt x="235" y="7"/>
                      <a:pt x="235" y="7"/>
                    </a:cubicBezTo>
                    <a:cubicBezTo>
                      <a:pt x="246" y="0"/>
                      <a:pt x="265" y="0"/>
                      <a:pt x="276" y="6"/>
                    </a:cubicBezTo>
                    <a:cubicBezTo>
                      <a:pt x="504" y="139"/>
                      <a:pt x="504" y="139"/>
                      <a:pt x="504" y="139"/>
                    </a:cubicBezTo>
                    <a:cubicBezTo>
                      <a:pt x="515" y="145"/>
                      <a:pt x="521" y="157"/>
                      <a:pt x="516" y="16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685800" rtl="0" eaLnBrk="1" fontAlgn="auto" latinLnBrk="0" hangingPunct="1">
                  <a:lnSpc>
                    <a:spcPct val="100000"/>
                  </a:lnSpc>
                  <a:spcBef>
                    <a:spcPts val="0"/>
                  </a:spcBef>
                  <a:spcAft>
                    <a:spcPts val="0"/>
                  </a:spcAft>
                  <a:buClrTx/>
                  <a:buSzTx/>
                  <a:buFontTx/>
                  <a:buNone/>
                  <a:defRPr/>
                </a:pPr>
                <a:endParaRPr kumimoji="0" lang="zh-CN" altLang="en-US" sz="1270" b="0" i="0" u="none" strike="noStrike" kern="1200" cap="none" spc="0" normalizeH="0" baseline="0" noProof="0">
                  <a:ln>
                    <a:noFill/>
                  </a:ln>
                  <a:solidFill>
                    <a:prstClr val="white"/>
                  </a:solidFill>
                  <a:effectLst/>
                  <a:uLnTx/>
                  <a:uFillTx/>
                  <a:latin typeface="等线"/>
                  <a:ea typeface="微软雅黑" panose="020B0503020204020204" charset="-122"/>
                  <a:cs typeface="+mn-cs"/>
                </a:endParaRPr>
              </a:p>
            </p:txBody>
          </p:sp>
        </p:grpSp>
        <p:sp>
          <p:nvSpPr>
            <p:cNvPr id="42008" name="文本框 29"/>
            <p:cNvSpPr txBox="1">
              <a:spLocks noChangeArrowheads="1"/>
            </p:cNvSpPr>
            <p:nvPr/>
          </p:nvSpPr>
          <p:spPr bwMode="auto">
            <a:xfrm>
              <a:off x="5150006" y="2818384"/>
              <a:ext cx="653524" cy="8405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68271" tIns="34136" rIns="68271" bIns="34136">
              <a:spAutoFit/>
            </a:bodyPr>
            <a:lstStyle>
              <a:lvl1pPr>
                <a:defRPr>
                  <a:solidFill>
                    <a:schemeClr val="tx1"/>
                  </a:solidFill>
                  <a:latin typeface="Calibri" panose="020F0502020204030204" pitchFamily="34" charset="0"/>
                  <a:ea typeface="微软雅黑" panose="020B0503020204020204" charset="-122"/>
                </a:defRPr>
              </a:lvl1pPr>
              <a:lvl2pPr marL="742950" indent="-285750">
                <a:defRPr>
                  <a:solidFill>
                    <a:schemeClr val="tx1"/>
                  </a:solidFill>
                  <a:latin typeface="Calibri" panose="020F0502020204030204" pitchFamily="34" charset="0"/>
                  <a:ea typeface="微软雅黑" panose="020B0503020204020204" charset="-122"/>
                </a:defRPr>
              </a:lvl2pPr>
              <a:lvl3pPr marL="1143000" indent="-228600">
                <a:defRPr>
                  <a:solidFill>
                    <a:schemeClr val="tx1"/>
                  </a:solidFill>
                  <a:latin typeface="Calibri" panose="020F0502020204030204" pitchFamily="34" charset="0"/>
                  <a:ea typeface="微软雅黑" panose="020B0503020204020204" charset="-122"/>
                </a:defRPr>
              </a:lvl3pPr>
              <a:lvl4pPr marL="1600200" indent="-228600">
                <a:defRPr>
                  <a:solidFill>
                    <a:schemeClr val="tx1"/>
                  </a:solidFill>
                  <a:latin typeface="Calibri" panose="020F0502020204030204" pitchFamily="34" charset="0"/>
                  <a:ea typeface="微软雅黑" panose="020B0503020204020204" charset="-122"/>
                </a:defRPr>
              </a:lvl4pPr>
              <a:lvl5pPr marL="2057400" indent="-228600">
                <a:defRPr>
                  <a:solidFill>
                    <a:schemeClr val="tx1"/>
                  </a:solidFill>
                  <a:latin typeface="Calibri" panose="020F0502020204030204" pitchFamily="34" charset="0"/>
                  <a:ea typeface="微软雅黑" panose="020B0503020204020204" charset="-122"/>
                </a:defRPr>
              </a:lvl5pPr>
              <a:lvl6pPr marL="2514600" indent="-228600" fontAlgn="base">
                <a:spcBef>
                  <a:spcPct val="0"/>
                </a:spcBef>
                <a:spcAft>
                  <a:spcPct val="0"/>
                </a:spcAft>
                <a:defRPr>
                  <a:solidFill>
                    <a:schemeClr val="tx1"/>
                  </a:solidFill>
                  <a:latin typeface="Calibri" panose="020F0502020204030204" pitchFamily="34" charset="0"/>
                  <a:ea typeface="微软雅黑" panose="020B0503020204020204" charset="-122"/>
                </a:defRPr>
              </a:lvl6pPr>
              <a:lvl7pPr marL="2971800" indent="-228600" fontAlgn="base">
                <a:spcBef>
                  <a:spcPct val="0"/>
                </a:spcBef>
                <a:spcAft>
                  <a:spcPct val="0"/>
                </a:spcAft>
                <a:defRPr>
                  <a:solidFill>
                    <a:schemeClr val="tx1"/>
                  </a:solidFill>
                  <a:latin typeface="Calibri" panose="020F0502020204030204" pitchFamily="34" charset="0"/>
                  <a:ea typeface="微软雅黑" panose="020B0503020204020204" charset="-122"/>
                </a:defRPr>
              </a:lvl7pPr>
              <a:lvl8pPr marL="3429000" indent="-228600" fontAlgn="base">
                <a:spcBef>
                  <a:spcPct val="0"/>
                </a:spcBef>
                <a:spcAft>
                  <a:spcPct val="0"/>
                </a:spcAft>
                <a:defRPr>
                  <a:solidFill>
                    <a:schemeClr val="tx1"/>
                  </a:solidFill>
                  <a:latin typeface="Calibri" panose="020F0502020204030204" pitchFamily="34" charset="0"/>
                  <a:ea typeface="微软雅黑" panose="020B0503020204020204" charset="-122"/>
                </a:defRPr>
              </a:lvl8pPr>
              <a:lvl9pPr marL="3886200" indent="-228600" fontAlgn="base">
                <a:spcBef>
                  <a:spcPct val="0"/>
                </a:spcBef>
                <a:spcAft>
                  <a:spcPct val="0"/>
                </a:spcAft>
                <a:defRPr>
                  <a:solidFill>
                    <a:schemeClr val="tx1"/>
                  </a:solidFill>
                  <a:latin typeface="Calibri" panose="020F0502020204030204" pitchFamily="34" charset="0"/>
                  <a:ea typeface="微软雅黑" panose="020B0503020204020204" charset="-122"/>
                </a:defRPr>
              </a:lvl9pPr>
            </a:lstStyle>
            <a:p>
              <a:pPr marL="0" marR="0" lvl="0" indent="0" algn="ctr" defTabSz="685800" rtl="0" eaLnBrk="1" fontAlgn="auto" latinLnBrk="0" hangingPunct="1">
                <a:lnSpc>
                  <a:spcPct val="100000"/>
                </a:lnSpc>
                <a:spcBef>
                  <a:spcPts val="0"/>
                </a:spcBef>
                <a:spcAft>
                  <a:spcPts val="0"/>
                </a:spcAft>
                <a:buClrTx/>
                <a:buSzTx/>
                <a:buFontTx/>
                <a:buNone/>
                <a:defRPr/>
              </a:pPr>
              <a:r>
                <a:rPr kumimoji="0" lang="en-US" altLang="zh-CN" sz="2350" b="0" i="0" u="none" strike="noStrike" kern="1200" cap="none" spc="0" normalizeH="0" baseline="0" noProof="0" dirty="0">
                  <a:ln>
                    <a:noFill/>
                  </a:ln>
                  <a:solidFill>
                    <a:prstClr val="white"/>
                  </a:solidFill>
                  <a:effectLst/>
                  <a:uLnTx/>
                  <a:uFillTx/>
                  <a:latin typeface="微软雅黑" panose="020B0503020204020204" charset="-122"/>
                  <a:ea typeface="微软雅黑" panose="020B0503020204020204" charset="-122"/>
                  <a:cs typeface="+mn-cs"/>
                  <a:sym typeface="宋体" panose="02010600030101010101" pitchFamily="2" charset="-122"/>
                </a:rPr>
                <a:t>var</a:t>
              </a:r>
            </a:p>
            <a:p>
              <a:pPr marL="0" marR="0" lvl="0" indent="0" algn="ctr" defTabSz="685800" rtl="0" eaLnBrk="1" fontAlgn="auto" latinLnBrk="0" hangingPunct="1">
                <a:lnSpc>
                  <a:spcPct val="100000"/>
                </a:lnSpc>
                <a:spcBef>
                  <a:spcPts val="0"/>
                </a:spcBef>
                <a:spcAft>
                  <a:spcPts val="0"/>
                </a:spcAft>
                <a:buClrTx/>
                <a:buSzTx/>
                <a:buFontTx/>
                <a:buNone/>
                <a:defRPr/>
              </a:pPr>
              <a:r>
                <a:rPr kumimoji="0" lang="en-US" altLang="zh-CN" sz="2350" b="0" i="0" u="none" strike="noStrike" kern="1200" cap="none" spc="0" normalizeH="0" baseline="0" noProof="0" dirty="0">
                  <a:ln>
                    <a:noFill/>
                  </a:ln>
                  <a:solidFill>
                    <a:prstClr val="white"/>
                  </a:solidFill>
                  <a:effectLst/>
                  <a:uLnTx/>
                  <a:uFillTx/>
                  <a:latin typeface="微软雅黑" panose="020B0503020204020204" charset="-122"/>
                  <a:ea typeface="微软雅黑" panose="020B0503020204020204" charset="-122"/>
                  <a:cs typeface="+mn-cs"/>
                  <a:sym typeface="宋体" panose="02010600030101010101" pitchFamily="2" charset="-122"/>
                </a:rPr>
                <a:t>dfn</a:t>
              </a:r>
            </a:p>
          </p:txBody>
        </p:sp>
      </p:grpSp>
      <p:grpSp>
        <p:nvGrpSpPr>
          <p:cNvPr id="9" name="组合 8"/>
          <p:cNvGrpSpPr/>
          <p:nvPr/>
        </p:nvGrpSpPr>
        <p:grpSpPr>
          <a:xfrm>
            <a:off x="5879054" y="1866571"/>
            <a:ext cx="1776600" cy="1754552"/>
            <a:chOff x="6250577" y="1950595"/>
            <a:chExt cx="1888871" cy="1865430"/>
          </a:xfrm>
        </p:grpSpPr>
        <p:sp>
          <p:nvSpPr>
            <p:cNvPr id="18" name="泪滴形 17"/>
            <p:cNvSpPr/>
            <p:nvPr/>
          </p:nvSpPr>
          <p:spPr>
            <a:xfrm rot="2700000">
              <a:off x="6262297" y="1938874"/>
              <a:ext cx="1865430" cy="1888871"/>
            </a:xfrm>
            <a:prstGeom prst="teardrop">
              <a:avLst/>
            </a:prstGeom>
            <a:gradFill flip="none" rotWithShape="1">
              <a:gsLst>
                <a:gs pos="0">
                  <a:srgbClr val="F0F0F0"/>
                </a:gs>
                <a:gs pos="100000">
                  <a:srgbClr val="F1F1F1"/>
                </a:gs>
              </a:gsLst>
              <a:lin ang="2700000" scaled="1"/>
              <a:tileRect/>
            </a:gradFill>
            <a:ln w="28575">
              <a:gradFill flip="none" rotWithShape="1">
                <a:gsLst>
                  <a:gs pos="100000">
                    <a:srgbClr val="FFFFFF"/>
                  </a:gs>
                  <a:gs pos="0">
                    <a:srgbClr val="CECED0"/>
                  </a:gs>
                </a:gsLst>
                <a:lin ang="13500000" scaled="1"/>
                <a:tileRect/>
              </a:gradFill>
            </a:ln>
            <a:effectLst>
              <a:outerShdw blurRad="190500" dist="88900" dir="2700000" algn="tl" rotWithShape="0">
                <a:prstClr val="black">
                  <a:alpha val="35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68271" tIns="34136" rIns="68271" bIns="34136" anchor="ctr"/>
            <a:lstStyle/>
            <a:p>
              <a:pPr marL="0" marR="0" lvl="0" indent="0" algn="ctr" defTabSz="685800" rtl="0" eaLnBrk="1" fontAlgn="auto" latinLnBrk="0" hangingPunct="1">
                <a:lnSpc>
                  <a:spcPct val="100000"/>
                </a:lnSpc>
                <a:spcBef>
                  <a:spcPts val="0"/>
                </a:spcBef>
                <a:spcAft>
                  <a:spcPts val="0"/>
                </a:spcAft>
                <a:buClrTx/>
                <a:buSzTx/>
                <a:buFontTx/>
                <a:buNone/>
                <a:defRPr/>
              </a:pPr>
              <a:endParaRPr kumimoji="0" lang="zh-CN" altLang="en-US" sz="1270" b="0" i="0" u="none" strike="noStrike" kern="1200" cap="none" spc="0" normalizeH="0" baseline="0" noProof="0">
                <a:ln>
                  <a:noFill/>
                </a:ln>
                <a:solidFill>
                  <a:prstClr val="white"/>
                </a:solidFill>
                <a:effectLst/>
                <a:uLnTx/>
                <a:uFillTx/>
                <a:latin typeface="等线"/>
                <a:ea typeface="微软雅黑" panose="020B0503020204020204" charset="-122"/>
                <a:cs typeface="+mn-cs"/>
              </a:endParaRPr>
            </a:p>
          </p:txBody>
        </p:sp>
        <p:sp>
          <p:nvSpPr>
            <p:cNvPr id="19" name="泪滴形 18"/>
            <p:cNvSpPr/>
            <p:nvPr/>
          </p:nvSpPr>
          <p:spPr>
            <a:xfrm rot="2700000">
              <a:off x="6333030" y="2011303"/>
              <a:ext cx="1723965" cy="1744363"/>
            </a:xfrm>
            <a:prstGeom prst="teardrop">
              <a:avLst/>
            </a:prstGeom>
            <a:solidFill>
              <a:schemeClr val="accent4"/>
            </a:solidFill>
            <a:ln w="14288" cap="flat">
              <a:noFill/>
              <a:prstDash val="solid"/>
              <a:miter lim="800000"/>
            </a:ln>
            <a:effectLst/>
          </p:spPr>
          <p:txBody>
            <a:bodyPr lIns="68271" tIns="34136" rIns="68271" bIns="34136"/>
            <a:lstStyle/>
            <a:p>
              <a:pPr marL="0" marR="0" lvl="0" indent="0" algn="l" defTabSz="685800" rtl="0" eaLnBrk="1" fontAlgn="auto" latinLnBrk="0" hangingPunct="1">
                <a:lnSpc>
                  <a:spcPct val="100000"/>
                </a:lnSpc>
                <a:spcBef>
                  <a:spcPts val="0"/>
                </a:spcBef>
                <a:spcAft>
                  <a:spcPts val="0"/>
                </a:spcAft>
                <a:buClrTx/>
                <a:buSzTx/>
                <a:buFontTx/>
                <a:buNone/>
                <a:defRPr/>
              </a:pPr>
              <a:endParaRPr kumimoji="0" lang="zh-CN" altLang="en-US" sz="1270" b="0" i="0" u="none" strike="noStrike" kern="1200" cap="none" spc="0" normalizeH="0" baseline="0" noProof="0">
                <a:ln>
                  <a:noFill/>
                </a:ln>
                <a:solidFill>
                  <a:prstClr val="black"/>
                </a:solidFill>
                <a:effectLst/>
                <a:uLnTx/>
                <a:uFillTx/>
                <a:latin typeface="等线"/>
                <a:ea typeface="微软雅黑" panose="020B0503020204020204" charset="-122"/>
                <a:cs typeface="+mn-cs"/>
              </a:endParaRPr>
            </a:p>
          </p:txBody>
        </p:sp>
        <p:sp>
          <p:nvSpPr>
            <p:cNvPr id="42005" name="Freeform 43"/>
            <p:cNvSpPr>
              <a:spLocks noEditPoints="1"/>
            </p:cNvSpPr>
            <p:nvPr/>
          </p:nvSpPr>
          <p:spPr bwMode="auto">
            <a:xfrm>
              <a:off x="6960997" y="2174022"/>
              <a:ext cx="467104" cy="413801"/>
            </a:xfrm>
            <a:custGeom>
              <a:avLst/>
              <a:gdLst>
                <a:gd name="T0" fmla="*/ 409316 w 116"/>
                <a:gd name="T1" fmla="*/ 353984 h 104"/>
                <a:gd name="T2" fmla="*/ 328463 w 116"/>
                <a:gd name="T3" fmla="*/ 419724 h 104"/>
                <a:gd name="T4" fmla="*/ 560915 w 116"/>
                <a:gd name="T5" fmla="*/ 525919 h 104"/>
                <a:gd name="T6" fmla="*/ 586181 w 116"/>
                <a:gd name="T7" fmla="*/ 429838 h 104"/>
                <a:gd name="T8" fmla="*/ 409316 w 116"/>
                <a:gd name="T9" fmla="*/ 353984 h 104"/>
                <a:gd name="T10" fmla="*/ 560915 w 116"/>
                <a:gd name="T11" fmla="*/ 10114 h 104"/>
                <a:gd name="T12" fmla="*/ 328463 w 116"/>
                <a:gd name="T13" fmla="*/ 121366 h 104"/>
                <a:gd name="T14" fmla="*/ 389103 w 116"/>
                <a:gd name="T15" fmla="*/ 161821 h 104"/>
                <a:gd name="T16" fmla="*/ 0 w 116"/>
                <a:gd name="T17" fmla="*/ 419724 h 104"/>
                <a:gd name="T18" fmla="*/ 15160 w 116"/>
                <a:gd name="T19" fmla="*/ 515805 h 104"/>
                <a:gd name="T20" fmla="*/ 469955 w 116"/>
                <a:gd name="T21" fmla="*/ 222504 h 104"/>
                <a:gd name="T22" fmla="*/ 535648 w 116"/>
                <a:gd name="T23" fmla="*/ 262960 h 104"/>
                <a:gd name="T24" fmla="*/ 560915 w 116"/>
                <a:gd name="T25" fmla="*/ 10114 h 104"/>
                <a:gd name="T26" fmla="*/ 35373 w 116"/>
                <a:gd name="T27" fmla="*/ 0 h 104"/>
                <a:gd name="T28" fmla="*/ 55586 w 116"/>
                <a:gd name="T29" fmla="*/ 257903 h 104"/>
                <a:gd name="T30" fmla="*/ 121279 w 116"/>
                <a:gd name="T31" fmla="*/ 212390 h 104"/>
                <a:gd name="T32" fmla="*/ 181918 w 116"/>
                <a:gd name="T33" fmla="*/ 293301 h 104"/>
                <a:gd name="T34" fmla="*/ 262771 w 116"/>
                <a:gd name="T35" fmla="*/ 237675 h 104"/>
                <a:gd name="T36" fmla="*/ 202131 w 116"/>
                <a:gd name="T37" fmla="*/ 161821 h 104"/>
                <a:gd name="T38" fmla="*/ 267824 w 116"/>
                <a:gd name="T39" fmla="*/ 121366 h 104"/>
                <a:gd name="T40" fmla="*/ 35373 w 116"/>
                <a:gd name="T41" fmla="*/ 0 h 104"/>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116" h="104">
                  <a:moveTo>
                    <a:pt x="81" y="70"/>
                  </a:moveTo>
                  <a:cubicBezTo>
                    <a:pt x="76" y="75"/>
                    <a:pt x="70" y="79"/>
                    <a:pt x="65" y="83"/>
                  </a:cubicBezTo>
                  <a:cubicBezTo>
                    <a:pt x="88" y="99"/>
                    <a:pt x="110" y="104"/>
                    <a:pt x="111" y="104"/>
                  </a:cubicBezTo>
                  <a:cubicBezTo>
                    <a:pt x="116" y="85"/>
                    <a:pt x="116" y="85"/>
                    <a:pt x="116" y="85"/>
                  </a:cubicBezTo>
                  <a:cubicBezTo>
                    <a:pt x="115" y="85"/>
                    <a:pt x="100" y="81"/>
                    <a:pt x="81" y="70"/>
                  </a:cubicBezTo>
                  <a:moveTo>
                    <a:pt x="111" y="2"/>
                  </a:moveTo>
                  <a:cubicBezTo>
                    <a:pt x="65" y="24"/>
                    <a:pt x="65" y="24"/>
                    <a:pt x="65" y="24"/>
                  </a:cubicBezTo>
                  <a:cubicBezTo>
                    <a:pt x="77" y="32"/>
                    <a:pt x="77" y="32"/>
                    <a:pt x="77" y="32"/>
                  </a:cubicBezTo>
                  <a:cubicBezTo>
                    <a:pt x="49" y="72"/>
                    <a:pt x="0" y="83"/>
                    <a:pt x="0" y="83"/>
                  </a:cubicBezTo>
                  <a:cubicBezTo>
                    <a:pt x="3" y="102"/>
                    <a:pt x="3" y="102"/>
                    <a:pt x="3" y="102"/>
                  </a:cubicBezTo>
                  <a:cubicBezTo>
                    <a:pt x="6" y="102"/>
                    <a:pt x="60" y="90"/>
                    <a:pt x="93" y="44"/>
                  </a:cubicBezTo>
                  <a:cubicBezTo>
                    <a:pt x="106" y="52"/>
                    <a:pt x="106" y="52"/>
                    <a:pt x="106" y="52"/>
                  </a:cubicBezTo>
                  <a:cubicBezTo>
                    <a:pt x="111" y="2"/>
                    <a:pt x="111" y="2"/>
                    <a:pt x="111" y="2"/>
                  </a:cubicBezTo>
                  <a:moveTo>
                    <a:pt x="7" y="0"/>
                  </a:moveTo>
                  <a:cubicBezTo>
                    <a:pt x="11" y="51"/>
                    <a:pt x="11" y="51"/>
                    <a:pt x="11" y="51"/>
                  </a:cubicBezTo>
                  <a:cubicBezTo>
                    <a:pt x="24" y="42"/>
                    <a:pt x="24" y="42"/>
                    <a:pt x="24" y="42"/>
                  </a:cubicBezTo>
                  <a:cubicBezTo>
                    <a:pt x="28" y="48"/>
                    <a:pt x="32" y="54"/>
                    <a:pt x="36" y="58"/>
                  </a:cubicBezTo>
                  <a:cubicBezTo>
                    <a:pt x="41" y="55"/>
                    <a:pt x="47" y="51"/>
                    <a:pt x="52" y="47"/>
                  </a:cubicBezTo>
                  <a:cubicBezTo>
                    <a:pt x="48" y="42"/>
                    <a:pt x="44" y="37"/>
                    <a:pt x="40" y="32"/>
                  </a:cubicBezTo>
                  <a:cubicBezTo>
                    <a:pt x="53" y="24"/>
                    <a:pt x="53" y="24"/>
                    <a:pt x="53" y="24"/>
                  </a:cubicBezTo>
                  <a:cubicBezTo>
                    <a:pt x="7" y="0"/>
                    <a:pt x="7" y="0"/>
                    <a:pt x="7" y="0"/>
                  </a:cubicBezTo>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lIns="68271" tIns="34136" rIns="68271" bIns="34136"/>
            <a:lstStyle/>
            <a:p>
              <a:pPr marL="0" marR="0" lvl="0" indent="0" algn="l" defTabSz="685800" rtl="0" eaLnBrk="1" fontAlgn="auto" latinLnBrk="0" hangingPunct="1">
                <a:lnSpc>
                  <a:spcPct val="100000"/>
                </a:lnSpc>
                <a:spcBef>
                  <a:spcPts val="0"/>
                </a:spcBef>
                <a:spcAft>
                  <a:spcPts val="0"/>
                </a:spcAft>
                <a:buClrTx/>
                <a:buSzTx/>
                <a:buFontTx/>
                <a:buNone/>
                <a:defRPr/>
              </a:pPr>
              <a:endParaRPr kumimoji="0" lang="zh-CN" altLang="en-US" sz="1270" b="0" i="0" u="none" strike="noStrike" kern="1200" cap="none" spc="0" normalizeH="0" baseline="0" noProof="0">
                <a:ln>
                  <a:noFill/>
                </a:ln>
                <a:solidFill>
                  <a:prstClr val="black"/>
                </a:solidFill>
                <a:effectLst/>
                <a:uLnTx/>
                <a:uFillTx/>
                <a:latin typeface="等线"/>
                <a:ea typeface="微软雅黑" panose="020B0503020204020204" charset="-122"/>
                <a:cs typeface="+mn-cs"/>
              </a:endParaRPr>
            </a:p>
          </p:txBody>
        </p:sp>
        <p:sp>
          <p:nvSpPr>
            <p:cNvPr id="42009" name="文本框 30"/>
            <p:cNvSpPr txBox="1">
              <a:spLocks noChangeArrowheads="1"/>
            </p:cNvSpPr>
            <p:nvPr/>
          </p:nvSpPr>
          <p:spPr bwMode="auto">
            <a:xfrm>
              <a:off x="6748213" y="2818385"/>
              <a:ext cx="966784" cy="8405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68271" tIns="34136" rIns="68271" bIns="34136">
              <a:spAutoFit/>
            </a:bodyPr>
            <a:lstStyle>
              <a:lvl1pPr>
                <a:defRPr>
                  <a:solidFill>
                    <a:schemeClr val="tx1"/>
                  </a:solidFill>
                  <a:latin typeface="Calibri" panose="020F0502020204030204" pitchFamily="34" charset="0"/>
                  <a:ea typeface="微软雅黑" panose="020B0503020204020204" charset="-122"/>
                </a:defRPr>
              </a:lvl1pPr>
              <a:lvl2pPr marL="742950" indent="-285750">
                <a:defRPr>
                  <a:solidFill>
                    <a:schemeClr val="tx1"/>
                  </a:solidFill>
                  <a:latin typeface="Calibri" panose="020F0502020204030204" pitchFamily="34" charset="0"/>
                  <a:ea typeface="微软雅黑" panose="020B0503020204020204" charset="-122"/>
                </a:defRPr>
              </a:lvl2pPr>
              <a:lvl3pPr marL="1143000" indent="-228600">
                <a:defRPr>
                  <a:solidFill>
                    <a:schemeClr val="tx1"/>
                  </a:solidFill>
                  <a:latin typeface="Calibri" panose="020F0502020204030204" pitchFamily="34" charset="0"/>
                  <a:ea typeface="微软雅黑" panose="020B0503020204020204" charset="-122"/>
                </a:defRPr>
              </a:lvl3pPr>
              <a:lvl4pPr marL="1600200" indent="-228600">
                <a:defRPr>
                  <a:solidFill>
                    <a:schemeClr val="tx1"/>
                  </a:solidFill>
                  <a:latin typeface="Calibri" panose="020F0502020204030204" pitchFamily="34" charset="0"/>
                  <a:ea typeface="微软雅黑" panose="020B0503020204020204" charset="-122"/>
                </a:defRPr>
              </a:lvl4pPr>
              <a:lvl5pPr marL="2057400" indent="-228600">
                <a:defRPr>
                  <a:solidFill>
                    <a:schemeClr val="tx1"/>
                  </a:solidFill>
                  <a:latin typeface="Calibri" panose="020F0502020204030204" pitchFamily="34" charset="0"/>
                  <a:ea typeface="微软雅黑" panose="020B0503020204020204" charset="-122"/>
                </a:defRPr>
              </a:lvl5pPr>
              <a:lvl6pPr marL="2514600" indent="-228600" fontAlgn="base">
                <a:spcBef>
                  <a:spcPct val="0"/>
                </a:spcBef>
                <a:spcAft>
                  <a:spcPct val="0"/>
                </a:spcAft>
                <a:defRPr>
                  <a:solidFill>
                    <a:schemeClr val="tx1"/>
                  </a:solidFill>
                  <a:latin typeface="Calibri" panose="020F0502020204030204" pitchFamily="34" charset="0"/>
                  <a:ea typeface="微软雅黑" panose="020B0503020204020204" charset="-122"/>
                </a:defRPr>
              </a:lvl6pPr>
              <a:lvl7pPr marL="2971800" indent="-228600" fontAlgn="base">
                <a:spcBef>
                  <a:spcPct val="0"/>
                </a:spcBef>
                <a:spcAft>
                  <a:spcPct val="0"/>
                </a:spcAft>
                <a:defRPr>
                  <a:solidFill>
                    <a:schemeClr val="tx1"/>
                  </a:solidFill>
                  <a:latin typeface="Calibri" panose="020F0502020204030204" pitchFamily="34" charset="0"/>
                  <a:ea typeface="微软雅黑" panose="020B0503020204020204" charset="-122"/>
                </a:defRPr>
              </a:lvl7pPr>
              <a:lvl8pPr marL="3429000" indent="-228600" fontAlgn="base">
                <a:spcBef>
                  <a:spcPct val="0"/>
                </a:spcBef>
                <a:spcAft>
                  <a:spcPct val="0"/>
                </a:spcAft>
                <a:defRPr>
                  <a:solidFill>
                    <a:schemeClr val="tx1"/>
                  </a:solidFill>
                  <a:latin typeface="Calibri" panose="020F0502020204030204" pitchFamily="34" charset="0"/>
                  <a:ea typeface="微软雅黑" panose="020B0503020204020204" charset="-122"/>
                </a:defRPr>
              </a:lvl8pPr>
              <a:lvl9pPr marL="3886200" indent="-228600" fontAlgn="base">
                <a:spcBef>
                  <a:spcPct val="0"/>
                </a:spcBef>
                <a:spcAft>
                  <a:spcPct val="0"/>
                </a:spcAft>
                <a:defRPr>
                  <a:solidFill>
                    <a:schemeClr val="tx1"/>
                  </a:solidFill>
                  <a:latin typeface="Calibri" panose="020F0502020204030204" pitchFamily="34" charset="0"/>
                  <a:ea typeface="微软雅黑" panose="020B0503020204020204" charset="-122"/>
                </a:defRPr>
              </a:lvl9pPr>
            </a:lstStyle>
            <a:p>
              <a:pPr marL="0" marR="0" lvl="0" indent="0" algn="ctr" defTabSz="685800" rtl="0" eaLnBrk="1" fontAlgn="auto" latinLnBrk="0" hangingPunct="1">
                <a:lnSpc>
                  <a:spcPct val="100000"/>
                </a:lnSpc>
                <a:spcBef>
                  <a:spcPts val="0"/>
                </a:spcBef>
                <a:spcAft>
                  <a:spcPts val="0"/>
                </a:spcAft>
                <a:buClrTx/>
                <a:buSzTx/>
                <a:buFontTx/>
                <a:buNone/>
                <a:defRPr/>
              </a:pPr>
              <a:r>
                <a:rPr kumimoji="0" lang="en-US" altLang="zh-CN" sz="2350" b="0" i="0" u="none" strike="noStrike" kern="1200" cap="none" spc="0" normalizeH="0" baseline="0" noProof="0" dirty="0">
                  <a:ln>
                    <a:noFill/>
                  </a:ln>
                  <a:solidFill>
                    <a:prstClr val="white"/>
                  </a:solidFill>
                  <a:effectLst/>
                  <a:uLnTx/>
                  <a:uFillTx/>
                  <a:latin typeface="微软雅黑" panose="020B0503020204020204" charset="-122"/>
                  <a:ea typeface="微软雅黑" panose="020B0503020204020204" charset="-122"/>
                  <a:cs typeface="+mn-cs"/>
                  <a:sym typeface="宋体" panose="02010600030101010101" pitchFamily="2" charset="-122"/>
                </a:rPr>
                <a:t>samp</a:t>
              </a:r>
            </a:p>
            <a:p>
              <a:pPr marL="0" marR="0" lvl="0" indent="0" algn="ctr" defTabSz="685800" rtl="0" eaLnBrk="1" fontAlgn="auto" latinLnBrk="0" hangingPunct="1">
                <a:lnSpc>
                  <a:spcPct val="100000"/>
                </a:lnSpc>
                <a:spcBef>
                  <a:spcPts val="0"/>
                </a:spcBef>
                <a:spcAft>
                  <a:spcPts val="0"/>
                </a:spcAft>
                <a:buClrTx/>
                <a:buSzTx/>
                <a:buFontTx/>
                <a:buNone/>
                <a:defRPr/>
              </a:pPr>
              <a:r>
                <a:rPr kumimoji="0" lang="en-US" altLang="zh-CN" sz="2350" b="0" i="0" u="none" strike="noStrike" kern="1200" cap="none" spc="0" normalizeH="0" baseline="0" noProof="0" dirty="0">
                  <a:ln>
                    <a:noFill/>
                  </a:ln>
                  <a:solidFill>
                    <a:prstClr val="white"/>
                  </a:solidFill>
                  <a:effectLst/>
                  <a:uLnTx/>
                  <a:uFillTx/>
                  <a:latin typeface="微软雅黑" panose="020B0503020204020204" charset="-122"/>
                  <a:ea typeface="微软雅黑" panose="020B0503020204020204" charset="-122"/>
                  <a:cs typeface="+mn-cs"/>
                  <a:sym typeface="宋体" panose="02010600030101010101" pitchFamily="2" charset="-122"/>
                </a:rPr>
                <a:t>xmp</a:t>
              </a:r>
            </a:p>
          </p:txBody>
        </p:sp>
      </p:grpSp>
      <p:sp>
        <p:nvSpPr>
          <p:cNvPr id="27" name="矩形 26"/>
          <p:cNvSpPr/>
          <p:nvPr/>
        </p:nvSpPr>
        <p:spPr>
          <a:xfrm>
            <a:off x="151130" y="3691255"/>
            <a:ext cx="3232785" cy="643255"/>
          </a:xfrm>
          <a:prstGeom prst="rect">
            <a:avLst/>
          </a:prstGeom>
        </p:spPr>
        <p:txBody>
          <a:bodyPr wrap="square">
            <a:spAutoFit/>
          </a:bodyPr>
          <a:lstStyle/>
          <a:p>
            <a:pPr marL="0" marR="0" lvl="0" indent="0" algn="ctr" defTabSz="685800" rtl="0" eaLnBrk="1" fontAlgn="auto" latinLnBrk="0" hangingPunct="1">
              <a:lnSpc>
                <a:spcPct val="130000"/>
              </a:lnSpc>
              <a:spcBef>
                <a:spcPts val="0"/>
              </a:spcBef>
              <a:spcAft>
                <a:spcPts val="565"/>
              </a:spcAft>
              <a:buClrTx/>
              <a:buSzTx/>
              <a:buFontTx/>
              <a:buNone/>
              <a:defRPr/>
            </a:pPr>
            <a:r>
              <a:rPr kumimoji="0" lang="en-US" altLang="zh-CN" sz="1200" b="1" i="0" u="none" strike="noStrike" kern="1200" cap="none" spc="0" normalizeH="0" baseline="0" noProof="0" dirty="0">
                <a:ln>
                  <a:noFill/>
                </a:ln>
                <a:solidFill>
                  <a:prstClr val="black">
                    <a:lumMod val="50000"/>
                    <a:lumOff val="50000"/>
                  </a:prstClr>
                </a:solidFill>
                <a:effectLst/>
                <a:uLnTx/>
                <a:uFillTx/>
                <a:latin typeface="微软雅黑" panose="020B0503020204020204" charset="-122"/>
                <a:ea typeface="微软雅黑" panose="020B0503020204020204" charset="-122"/>
                <a:cs typeface="+mn-cs"/>
              </a:rPr>
              <a:t>&lt;pre&gt;</a:t>
            </a:r>
            <a:r>
              <a:rPr lang="zh-CN" altLang="en-US" sz="1200" b="1" noProof="0" dirty="0">
                <a:ln>
                  <a:noFill/>
                </a:ln>
                <a:solidFill>
                  <a:prstClr val="black">
                    <a:lumMod val="50000"/>
                    <a:lumOff val="50000"/>
                  </a:prstClr>
                </a:solidFill>
                <a:effectLst/>
                <a:uLnTx/>
                <a:uFillTx/>
                <a:latin typeface="微软雅黑" panose="020B0503020204020204" charset="-122"/>
                <a:ea typeface="微软雅黑" panose="020B0503020204020204" charset="-122"/>
                <a:sym typeface="+mn-ea"/>
              </a:rPr>
              <a:t>预留空间</a:t>
            </a:r>
            <a:r>
              <a:rPr kumimoji="0" lang="en-US" altLang="zh-CN" sz="1200" b="1" i="0" u="none" strike="noStrike" kern="1200" cap="none" spc="0" normalizeH="0" baseline="0" noProof="0" dirty="0">
                <a:ln>
                  <a:noFill/>
                </a:ln>
                <a:solidFill>
                  <a:prstClr val="black">
                    <a:lumMod val="50000"/>
                    <a:lumOff val="50000"/>
                  </a:prstClr>
                </a:solidFill>
                <a:effectLst/>
                <a:uLnTx/>
                <a:uFillTx/>
                <a:latin typeface="微软雅黑" panose="020B0503020204020204" charset="-122"/>
                <a:ea typeface="微软雅黑" panose="020B0503020204020204" charset="-122"/>
                <a:cs typeface="+mn-cs"/>
              </a:rPr>
              <a:t>&lt;/pre&gt;</a:t>
            </a:r>
          </a:p>
          <a:p>
            <a:pPr marL="0" marR="0" lvl="0" indent="0" algn="ctr" defTabSz="685800" rtl="0" eaLnBrk="1" fontAlgn="auto" latinLnBrk="0" hangingPunct="1">
              <a:lnSpc>
                <a:spcPct val="130000"/>
              </a:lnSpc>
              <a:spcBef>
                <a:spcPts val="0"/>
              </a:spcBef>
              <a:spcAft>
                <a:spcPts val="565"/>
              </a:spcAft>
              <a:buClrTx/>
              <a:buSzTx/>
              <a:buFontTx/>
              <a:buNone/>
              <a:defRPr/>
            </a:pPr>
            <a:r>
              <a:rPr kumimoji="0" lang="en-US" altLang="zh-CN" sz="1200" b="1" i="0" u="none" strike="noStrike" kern="1200" cap="none" spc="0" normalizeH="0" baseline="0" noProof="0" dirty="0">
                <a:ln>
                  <a:noFill/>
                </a:ln>
                <a:solidFill>
                  <a:prstClr val="black">
                    <a:lumMod val="50000"/>
                    <a:lumOff val="50000"/>
                  </a:prstClr>
                </a:solidFill>
                <a:effectLst/>
                <a:uLnTx/>
                <a:uFillTx/>
                <a:latin typeface="微软雅黑" panose="020B0503020204020204" charset="-122"/>
                <a:ea typeface="微软雅黑" panose="020B0503020204020204" charset="-122"/>
                <a:cs typeface="+mn-cs"/>
              </a:rPr>
              <a:t>&lt;code&gt;</a:t>
            </a:r>
            <a:r>
              <a:rPr lang="zh-CN" altLang="en-US" sz="1200" b="1" noProof="0" dirty="0">
                <a:ln>
                  <a:noFill/>
                </a:ln>
                <a:solidFill>
                  <a:prstClr val="black">
                    <a:lumMod val="50000"/>
                    <a:lumOff val="50000"/>
                  </a:prstClr>
                </a:solidFill>
                <a:effectLst/>
                <a:uLnTx/>
                <a:uFillTx/>
                <a:latin typeface="微软雅黑" panose="020B0503020204020204" charset="-122"/>
                <a:ea typeface="微软雅黑" panose="020B0503020204020204" charset="-122"/>
                <a:sym typeface="+mn-ea"/>
              </a:rPr>
              <a:t>代码</a:t>
            </a:r>
            <a:r>
              <a:rPr kumimoji="0" lang="en-US" altLang="zh-CN" sz="1200" b="1" i="0" u="none" strike="noStrike" kern="1200" cap="none" spc="0" normalizeH="0" baseline="0" noProof="0" dirty="0">
                <a:ln>
                  <a:noFill/>
                </a:ln>
                <a:solidFill>
                  <a:prstClr val="black">
                    <a:lumMod val="50000"/>
                    <a:lumOff val="50000"/>
                  </a:prstClr>
                </a:solidFill>
                <a:effectLst/>
                <a:uLnTx/>
                <a:uFillTx/>
                <a:latin typeface="微软雅黑" panose="020B0503020204020204" charset="-122"/>
                <a:ea typeface="微软雅黑" panose="020B0503020204020204" charset="-122"/>
                <a:cs typeface="+mn-cs"/>
              </a:rPr>
              <a:t>&lt;/code&gt;</a:t>
            </a:r>
            <a:endParaRPr kumimoji="0" lang="zh-CN" altLang="en-US" sz="1200" b="1" i="0" u="none" strike="noStrike" kern="1200" cap="none" spc="0" normalizeH="0" baseline="0" noProof="0" dirty="0">
              <a:ln>
                <a:noFill/>
              </a:ln>
              <a:solidFill>
                <a:prstClr val="black">
                  <a:lumMod val="50000"/>
                  <a:lumOff val="50000"/>
                </a:prstClr>
              </a:solidFill>
              <a:effectLst/>
              <a:uLnTx/>
              <a:uFillTx/>
              <a:latin typeface="微软雅黑" panose="020B0503020204020204" charset="-122"/>
              <a:ea typeface="微软雅黑" panose="020B0503020204020204" charset="-122"/>
              <a:cs typeface="+mn-cs"/>
            </a:endParaRPr>
          </a:p>
        </p:txBody>
      </p:sp>
      <p:sp>
        <p:nvSpPr>
          <p:cNvPr id="28" name="矩形 27"/>
          <p:cNvSpPr/>
          <p:nvPr/>
        </p:nvSpPr>
        <p:spPr>
          <a:xfrm>
            <a:off x="2651760" y="3691255"/>
            <a:ext cx="1978660" cy="643255"/>
          </a:xfrm>
          <a:prstGeom prst="rect">
            <a:avLst/>
          </a:prstGeom>
        </p:spPr>
        <p:txBody>
          <a:bodyPr wrap="square">
            <a:spAutoFit/>
          </a:bodyPr>
          <a:lstStyle/>
          <a:p>
            <a:pPr marL="0" marR="0" lvl="0" indent="0" algn="ctr" defTabSz="685800" rtl="0" eaLnBrk="1" fontAlgn="auto" latinLnBrk="0" hangingPunct="1">
              <a:lnSpc>
                <a:spcPct val="130000"/>
              </a:lnSpc>
              <a:spcBef>
                <a:spcPts val="0"/>
              </a:spcBef>
              <a:spcAft>
                <a:spcPts val="565"/>
              </a:spcAft>
              <a:buClrTx/>
              <a:buSzTx/>
              <a:buFontTx/>
              <a:buNone/>
              <a:defRPr/>
            </a:pPr>
            <a:r>
              <a:rPr kumimoji="0" lang="en-US" altLang="zh-CN" sz="1200" b="1" i="0" u="none" strike="noStrike" kern="1200" cap="none" spc="0" normalizeH="0" baseline="0" noProof="0" dirty="0">
                <a:ln>
                  <a:noFill/>
                </a:ln>
                <a:solidFill>
                  <a:prstClr val="black">
                    <a:lumMod val="50000"/>
                    <a:lumOff val="50000"/>
                  </a:prstClr>
                </a:solidFill>
                <a:effectLst/>
                <a:uLnTx/>
                <a:uFillTx/>
                <a:latin typeface="微软雅黑" panose="020B0503020204020204" charset="-122"/>
                <a:ea typeface="微软雅黑" panose="020B0503020204020204" charset="-122"/>
                <a:cs typeface="+mn-cs"/>
              </a:rPr>
              <a:t>&lt;tt&gt;</a:t>
            </a:r>
            <a:r>
              <a:rPr kumimoji="0" lang="zh-CN" altLang="en-US" sz="1200" b="1" i="0" u="none" strike="noStrike" kern="1200" cap="none" spc="0" normalizeH="0" baseline="0" noProof="0" dirty="0">
                <a:ln>
                  <a:noFill/>
                </a:ln>
                <a:solidFill>
                  <a:prstClr val="black">
                    <a:lumMod val="50000"/>
                    <a:lumOff val="50000"/>
                  </a:prstClr>
                </a:solidFill>
                <a:effectLst/>
                <a:uLnTx/>
                <a:uFillTx/>
                <a:latin typeface="微软雅黑" panose="020B0503020204020204" charset="-122"/>
                <a:ea typeface="微软雅黑" panose="020B0503020204020204" charset="-122"/>
                <a:cs typeface="+mn-cs"/>
              </a:rPr>
              <a:t>打字机文本</a:t>
            </a:r>
            <a:r>
              <a:rPr kumimoji="0" lang="en-US" altLang="zh-CN" sz="1200" b="1" i="0" u="none" strike="noStrike" kern="1200" cap="none" spc="0" normalizeH="0" baseline="0" noProof="0" dirty="0">
                <a:ln>
                  <a:noFill/>
                </a:ln>
                <a:solidFill>
                  <a:prstClr val="black">
                    <a:lumMod val="50000"/>
                    <a:lumOff val="50000"/>
                  </a:prstClr>
                </a:solidFill>
                <a:effectLst/>
                <a:uLnTx/>
                <a:uFillTx/>
                <a:latin typeface="微软雅黑" panose="020B0503020204020204" charset="-122"/>
                <a:ea typeface="微软雅黑" panose="020B0503020204020204" charset="-122"/>
                <a:cs typeface="+mn-cs"/>
              </a:rPr>
              <a:t>&lt;/tt&gt;</a:t>
            </a:r>
          </a:p>
          <a:p>
            <a:pPr marL="0" marR="0" lvl="0" indent="0" algn="ctr" defTabSz="685800" rtl="0" eaLnBrk="1" fontAlgn="auto" latinLnBrk="0" hangingPunct="1">
              <a:lnSpc>
                <a:spcPct val="130000"/>
              </a:lnSpc>
              <a:spcBef>
                <a:spcPts val="0"/>
              </a:spcBef>
              <a:spcAft>
                <a:spcPts val="565"/>
              </a:spcAft>
              <a:buClrTx/>
              <a:buSzTx/>
              <a:buFontTx/>
              <a:buNone/>
              <a:defRPr/>
            </a:pPr>
            <a:r>
              <a:rPr kumimoji="0" lang="en-US" altLang="zh-CN" sz="1200" b="1" i="0" u="none" strike="noStrike" kern="1200" cap="none" spc="0" normalizeH="0" baseline="0" noProof="0" dirty="0">
                <a:ln>
                  <a:noFill/>
                </a:ln>
                <a:solidFill>
                  <a:prstClr val="black">
                    <a:lumMod val="50000"/>
                    <a:lumOff val="50000"/>
                  </a:prstClr>
                </a:solidFill>
                <a:effectLst/>
                <a:uLnTx/>
                <a:uFillTx/>
                <a:latin typeface="微软雅黑" panose="020B0503020204020204" charset="-122"/>
                <a:ea typeface="微软雅黑" panose="020B0503020204020204" charset="-122"/>
                <a:cs typeface="+mn-cs"/>
              </a:rPr>
              <a:t>&lt;kbd&gt;</a:t>
            </a:r>
            <a:r>
              <a:rPr kumimoji="0" lang="zh-CN" altLang="en-US" sz="1200" b="1" i="0" u="none" strike="noStrike" kern="1200" cap="none" spc="0" normalizeH="0" baseline="0" noProof="0" dirty="0">
                <a:ln>
                  <a:noFill/>
                </a:ln>
                <a:solidFill>
                  <a:prstClr val="black">
                    <a:lumMod val="50000"/>
                    <a:lumOff val="50000"/>
                  </a:prstClr>
                </a:solidFill>
                <a:effectLst/>
                <a:uLnTx/>
                <a:uFillTx/>
                <a:latin typeface="微软雅黑" panose="020B0503020204020204" charset="-122"/>
                <a:ea typeface="微软雅黑" panose="020B0503020204020204" charset="-122"/>
                <a:cs typeface="+mn-cs"/>
              </a:rPr>
              <a:t>键盘文本</a:t>
            </a:r>
            <a:r>
              <a:rPr kumimoji="0" lang="en-US" altLang="zh-CN" sz="1200" b="1" i="0" u="none" strike="noStrike" kern="1200" cap="none" spc="0" normalizeH="0" baseline="0" noProof="0" dirty="0">
                <a:ln>
                  <a:noFill/>
                </a:ln>
                <a:solidFill>
                  <a:prstClr val="black">
                    <a:lumMod val="50000"/>
                    <a:lumOff val="50000"/>
                  </a:prstClr>
                </a:solidFill>
                <a:effectLst/>
                <a:uLnTx/>
                <a:uFillTx/>
                <a:latin typeface="微软雅黑" panose="020B0503020204020204" charset="-122"/>
                <a:ea typeface="微软雅黑" panose="020B0503020204020204" charset="-122"/>
                <a:cs typeface="+mn-cs"/>
              </a:rPr>
              <a:t>&lt;/kbd&gt;</a:t>
            </a:r>
          </a:p>
        </p:txBody>
      </p:sp>
      <p:sp>
        <p:nvSpPr>
          <p:cNvPr id="29" name="矩形 28"/>
          <p:cNvSpPr/>
          <p:nvPr/>
        </p:nvSpPr>
        <p:spPr>
          <a:xfrm>
            <a:off x="4390390" y="3691255"/>
            <a:ext cx="1877060" cy="643255"/>
          </a:xfrm>
          <a:prstGeom prst="rect">
            <a:avLst/>
          </a:prstGeom>
        </p:spPr>
        <p:txBody>
          <a:bodyPr wrap="square">
            <a:spAutoFit/>
          </a:bodyPr>
          <a:lstStyle/>
          <a:p>
            <a:pPr marL="0" marR="0" lvl="0" indent="0" algn="ctr" defTabSz="685800" rtl="0" eaLnBrk="1" fontAlgn="auto" latinLnBrk="0" hangingPunct="1">
              <a:lnSpc>
                <a:spcPct val="130000"/>
              </a:lnSpc>
              <a:spcBef>
                <a:spcPts val="0"/>
              </a:spcBef>
              <a:spcAft>
                <a:spcPts val="565"/>
              </a:spcAft>
              <a:buClrTx/>
              <a:buSzTx/>
              <a:buFontTx/>
              <a:buNone/>
              <a:defRPr/>
            </a:pPr>
            <a:r>
              <a:rPr kumimoji="0" lang="en-US" altLang="zh-CN" sz="1200" b="1" i="0" u="none" strike="noStrike" kern="1200" cap="none" spc="0" normalizeH="0" baseline="0" noProof="0" dirty="0">
                <a:ln>
                  <a:noFill/>
                </a:ln>
                <a:solidFill>
                  <a:prstClr val="black">
                    <a:lumMod val="50000"/>
                    <a:lumOff val="50000"/>
                  </a:prstClr>
                </a:solidFill>
                <a:effectLst/>
                <a:uLnTx/>
                <a:uFillTx/>
                <a:latin typeface="微软雅黑" panose="020B0503020204020204" charset="-122"/>
                <a:ea typeface="微软雅黑" panose="020B0503020204020204" charset="-122"/>
                <a:cs typeface="+mn-cs"/>
              </a:rPr>
              <a:t>&lt;var&gt;</a:t>
            </a:r>
            <a:r>
              <a:rPr kumimoji="0" lang="zh-CN" altLang="en-US" sz="1200" b="1" i="0" u="none" strike="noStrike" kern="1200" cap="none" spc="0" normalizeH="0" baseline="0" noProof="0" dirty="0">
                <a:ln>
                  <a:noFill/>
                </a:ln>
                <a:solidFill>
                  <a:prstClr val="black">
                    <a:lumMod val="50000"/>
                    <a:lumOff val="50000"/>
                  </a:prstClr>
                </a:solidFill>
                <a:effectLst/>
                <a:uLnTx/>
                <a:uFillTx/>
                <a:latin typeface="微软雅黑" panose="020B0503020204020204" charset="-122"/>
                <a:ea typeface="微软雅黑" panose="020B0503020204020204" charset="-122"/>
                <a:cs typeface="+mn-cs"/>
              </a:rPr>
              <a:t>定义变量</a:t>
            </a:r>
            <a:r>
              <a:rPr kumimoji="0" lang="en-US" altLang="zh-CN" sz="1200" b="1" i="0" u="none" strike="noStrike" kern="1200" cap="none" spc="0" normalizeH="0" baseline="0" noProof="0" dirty="0">
                <a:ln>
                  <a:noFill/>
                </a:ln>
                <a:solidFill>
                  <a:prstClr val="black">
                    <a:lumMod val="50000"/>
                    <a:lumOff val="50000"/>
                  </a:prstClr>
                </a:solidFill>
                <a:effectLst/>
                <a:uLnTx/>
                <a:uFillTx/>
                <a:latin typeface="微软雅黑" panose="020B0503020204020204" charset="-122"/>
                <a:ea typeface="微软雅黑" panose="020B0503020204020204" charset="-122"/>
                <a:cs typeface="+mn-cs"/>
              </a:rPr>
              <a:t>&lt;/var&gt;</a:t>
            </a:r>
          </a:p>
          <a:p>
            <a:pPr marL="0" marR="0" lvl="0" indent="0" algn="ctr" defTabSz="685800" rtl="0" eaLnBrk="1" fontAlgn="auto" latinLnBrk="0" hangingPunct="1">
              <a:lnSpc>
                <a:spcPct val="130000"/>
              </a:lnSpc>
              <a:spcBef>
                <a:spcPts val="0"/>
              </a:spcBef>
              <a:spcAft>
                <a:spcPts val="565"/>
              </a:spcAft>
              <a:buClrTx/>
              <a:buSzTx/>
              <a:buFontTx/>
              <a:buNone/>
              <a:defRPr/>
            </a:pPr>
            <a:r>
              <a:rPr kumimoji="0" lang="en-US" altLang="zh-CN" sz="1200" b="1" i="0" u="none" strike="noStrike" kern="1200" cap="none" spc="0" normalizeH="0" baseline="0" noProof="0" dirty="0">
                <a:ln>
                  <a:noFill/>
                </a:ln>
                <a:solidFill>
                  <a:prstClr val="black">
                    <a:lumMod val="50000"/>
                    <a:lumOff val="50000"/>
                  </a:prstClr>
                </a:solidFill>
                <a:effectLst/>
                <a:uLnTx/>
                <a:uFillTx/>
                <a:latin typeface="微软雅黑" panose="020B0503020204020204" charset="-122"/>
                <a:ea typeface="微软雅黑" panose="020B0503020204020204" charset="-122"/>
                <a:cs typeface="+mn-cs"/>
              </a:rPr>
              <a:t>&lt;dfn&gt;</a:t>
            </a:r>
            <a:r>
              <a:rPr kumimoji="0" lang="zh-CN" altLang="en-US" sz="1200" b="1" i="0" u="none" strike="noStrike" kern="1200" cap="none" spc="0" normalizeH="0" baseline="0" noProof="0" dirty="0">
                <a:ln>
                  <a:noFill/>
                </a:ln>
                <a:solidFill>
                  <a:prstClr val="black">
                    <a:lumMod val="50000"/>
                    <a:lumOff val="50000"/>
                  </a:prstClr>
                </a:solidFill>
                <a:effectLst/>
                <a:uLnTx/>
                <a:uFillTx/>
                <a:latin typeface="微软雅黑" panose="020B0503020204020204" charset="-122"/>
                <a:ea typeface="微软雅黑" panose="020B0503020204020204" charset="-122"/>
                <a:cs typeface="+mn-cs"/>
              </a:rPr>
              <a:t>定义项目</a:t>
            </a:r>
            <a:r>
              <a:rPr kumimoji="0" lang="en-US" altLang="zh-CN" sz="1200" b="1" i="0" u="none" strike="noStrike" kern="1200" cap="none" spc="0" normalizeH="0" baseline="0" noProof="0" dirty="0">
                <a:ln>
                  <a:noFill/>
                </a:ln>
                <a:solidFill>
                  <a:prstClr val="black">
                    <a:lumMod val="50000"/>
                    <a:lumOff val="50000"/>
                  </a:prstClr>
                </a:solidFill>
                <a:effectLst/>
                <a:uLnTx/>
                <a:uFillTx/>
                <a:latin typeface="微软雅黑" panose="020B0503020204020204" charset="-122"/>
                <a:ea typeface="微软雅黑" panose="020B0503020204020204" charset="-122"/>
                <a:cs typeface="+mn-cs"/>
              </a:rPr>
              <a:t>&lt;/dfn&gt;</a:t>
            </a:r>
          </a:p>
        </p:txBody>
      </p:sp>
      <p:sp>
        <p:nvSpPr>
          <p:cNvPr id="30" name="矩形 29"/>
          <p:cNvSpPr/>
          <p:nvPr/>
        </p:nvSpPr>
        <p:spPr>
          <a:xfrm>
            <a:off x="6075045" y="3691255"/>
            <a:ext cx="2178050" cy="643255"/>
          </a:xfrm>
          <a:prstGeom prst="rect">
            <a:avLst/>
          </a:prstGeom>
        </p:spPr>
        <p:txBody>
          <a:bodyPr wrap="square">
            <a:spAutoFit/>
          </a:bodyPr>
          <a:lstStyle/>
          <a:p>
            <a:pPr marL="0" marR="0" lvl="0" indent="0" algn="ctr" defTabSz="685800" rtl="0" eaLnBrk="1" fontAlgn="auto" latinLnBrk="0" hangingPunct="1">
              <a:lnSpc>
                <a:spcPct val="130000"/>
              </a:lnSpc>
              <a:spcBef>
                <a:spcPts val="0"/>
              </a:spcBef>
              <a:spcAft>
                <a:spcPts val="565"/>
              </a:spcAft>
              <a:buClrTx/>
              <a:buSzTx/>
              <a:buFontTx/>
              <a:buNone/>
              <a:defRPr/>
            </a:pPr>
            <a:r>
              <a:rPr kumimoji="0" lang="en-US" altLang="zh-CN" sz="1200" b="1" i="0" u="none" strike="noStrike" kern="1200" cap="none" spc="0" normalizeH="0" baseline="0" noProof="0" dirty="0">
                <a:ln>
                  <a:noFill/>
                </a:ln>
                <a:solidFill>
                  <a:prstClr val="black">
                    <a:lumMod val="50000"/>
                    <a:lumOff val="50000"/>
                  </a:prstClr>
                </a:solidFill>
                <a:effectLst/>
                <a:uLnTx/>
                <a:uFillTx/>
                <a:latin typeface="微软雅黑" panose="020B0503020204020204" charset="-122"/>
                <a:ea typeface="微软雅黑" panose="020B0503020204020204" charset="-122"/>
                <a:cs typeface="+mn-cs"/>
              </a:rPr>
              <a:t>&lt;samp&gt;</a:t>
            </a:r>
            <a:r>
              <a:rPr kumimoji="0" lang="zh-CN" altLang="en-US" sz="1200" b="1" i="0" u="none" strike="noStrike" kern="1200" cap="none" spc="0" normalizeH="0" baseline="0" noProof="0" dirty="0">
                <a:ln>
                  <a:noFill/>
                </a:ln>
                <a:solidFill>
                  <a:prstClr val="black">
                    <a:lumMod val="50000"/>
                    <a:lumOff val="50000"/>
                  </a:prstClr>
                </a:solidFill>
                <a:effectLst/>
                <a:uLnTx/>
                <a:uFillTx/>
                <a:latin typeface="微软雅黑" panose="020B0503020204020204" charset="-122"/>
                <a:ea typeface="微软雅黑" panose="020B0503020204020204" charset="-122"/>
                <a:cs typeface="+mn-cs"/>
              </a:rPr>
              <a:t>样式代码</a:t>
            </a:r>
            <a:r>
              <a:rPr kumimoji="0" lang="en-US" altLang="zh-CN" sz="1200" b="1" i="0" u="none" strike="noStrike" kern="1200" cap="none" spc="0" normalizeH="0" baseline="0" noProof="0" dirty="0">
                <a:ln>
                  <a:noFill/>
                </a:ln>
                <a:solidFill>
                  <a:prstClr val="black">
                    <a:lumMod val="50000"/>
                    <a:lumOff val="50000"/>
                  </a:prstClr>
                </a:solidFill>
                <a:effectLst/>
                <a:uLnTx/>
                <a:uFillTx/>
                <a:latin typeface="微软雅黑" panose="020B0503020204020204" charset="-122"/>
                <a:ea typeface="微软雅黑" panose="020B0503020204020204" charset="-122"/>
                <a:cs typeface="+mn-cs"/>
              </a:rPr>
              <a:t>&lt;/samp&gt;</a:t>
            </a:r>
          </a:p>
          <a:p>
            <a:pPr marL="0" marR="0" lvl="0" indent="0" algn="ctr" defTabSz="685800" rtl="0" eaLnBrk="1" fontAlgn="auto" latinLnBrk="0" hangingPunct="1">
              <a:lnSpc>
                <a:spcPct val="130000"/>
              </a:lnSpc>
              <a:spcBef>
                <a:spcPts val="0"/>
              </a:spcBef>
              <a:spcAft>
                <a:spcPts val="565"/>
              </a:spcAft>
              <a:buClrTx/>
              <a:buSzTx/>
              <a:buFontTx/>
              <a:buNone/>
              <a:defRPr/>
            </a:pPr>
            <a:r>
              <a:rPr kumimoji="0" lang="en-US" altLang="zh-CN" sz="1200" b="1" i="0" u="none" strike="noStrike" kern="1200" cap="none" spc="0" normalizeH="0" baseline="0" noProof="0" dirty="0">
                <a:ln>
                  <a:noFill/>
                </a:ln>
                <a:solidFill>
                  <a:prstClr val="black">
                    <a:lumMod val="50000"/>
                    <a:lumOff val="50000"/>
                  </a:prstClr>
                </a:solidFill>
                <a:effectLst/>
                <a:uLnTx/>
                <a:uFillTx/>
                <a:latin typeface="微软雅黑" panose="020B0503020204020204" charset="-122"/>
                <a:ea typeface="微软雅黑" panose="020B0503020204020204" charset="-122"/>
                <a:cs typeface="+mn-cs"/>
              </a:rPr>
              <a:t>&lt;xmp&gt;</a:t>
            </a:r>
            <a:r>
              <a:rPr kumimoji="0" lang="zh-CN" altLang="en-US" sz="1200" b="1" i="0" u="none" strike="noStrike" kern="1200" cap="none" spc="0" normalizeH="0" baseline="0" noProof="0" dirty="0">
                <a:ln>
                  <a:noFill/>
                </a:ln>
                <a:solidFill>
                  <a:prstClr val="black">
                    <a:lumMod val="50000"/>
                    <a:lumOff val="50000"/>
                  </a:prstClr>
                </a:solidFill>
                <a:effectLst/>
                <a:uLnTx/>
                <a:uFillTx/>
                <a:latin typeface="微软雅黑" panose="020B0503020204020204" charset="-122"/>
                <a:ea typeface="微软雅黑" panose="020B0503020204020204" charset="-122"/>
                <a:cs typeface="+mn-cs"/>
              </a:rPr>
              <a:t>预格式文本</a:t>
            </a:r>
            <a:r>
              <a:rPr kumimoji="0" lang="en-US" altLang="zh-CN" sz="1200" b="1" i="0" u="none" strike="noStrike" kern="1200" cap="none" spc="0" normalizeH="0" baseline="0" noProof="0" dirty="0">
                <a:ln>
                  <a:noFill/>
                </a:ln>
                <a:solidFill>
                  <a:prstClr val="black">
                    <a:lumMod val="50000"/>
                    <a:lumOff val="50000"/>
                  </a:prstClr>
                </a:solidFill>
                <a:effectLst/>
                <a:uLnTx/>
                <a:uFillTx/>
                <a:latin typeface="微软雅黑" panose="020B0503020204020204" charset="-122"/>
                <a:ea typeface="微软雅黑" panose="020B0503020204020204" charset="-122"/>
                <a:cs typeface="+mn-cs"/>
              </a:rPr>
              <a:t>&lt;/xmp&gt;</a:t>
            </a:r>
            <a:endParaRPr kumimoji="0" lang="zh-CN" altLang="en-US" sz="1200" b="1" i="0" u="none" strike="noStrike" kern="1200" cap="none" spc="0" normalizeH="0" baseline="0" noProof="0" dirty="0">
              <a:ln>
                <a:noFill/>
              </a:ln>
              <a:solidFill>
                <a:prstClr val="black">
                  <a:lumMod val="50000"/>
                  <a:lumOff val="50000"/>
                </a:prstClr>
              </a:solidFill>
              <a:effectLst/>
              <a:uLnTx/>
              <a:uFillTx/>
              <a:latin typeface="微软雅黑" panose="020B0503020204020204" charset="-122"/>
              <a:ea typeface="微软雅黑" panose="020B0503020204020204" charset="-122"/>
              <a:cs typeface="+mn-cs"/>
            </a:endParaRPr>
          </a:p>
        </p:txBody>
      </p:sp>
      <p:sp>
        <p:nvSpPr>
          <p:cNvPr id="2" name="标题 1"/>
          <p:cNvSpPr>
            <a:spLocks noGrp="1"/>
          </p:cNvSpPr>
          <p:nvPr>
            <p:ph type="title"/>
          </p:nvPr>
        </p:nvSpPr>
        <p:spPr/>
        <p:txBody>
          <a:bodyPr/>
          <a:lstStyle/>
          <a:p>
            <a:r>
              <a:rPr lang="zh-CN" altLang="en-US"/>
              <a:t>输出标签</a:t>
            </a:r>
          </a:p>
        </p:txBody>
      </p:sp>
    </p:spTree>
  </p:cSld>
  <p:clrMapOvr>
    <a:masterClrMapping/>
  </p:clrMapOvr>
  <mc:AlternateContent xmlns:mc="http://schemas.openxmlformats.org/markup-compatibility/2006" xmlns:p14="http://schemas.microsoft.com/office/powerpoint/2010/main">
    <mc:Choice Requires="p14">
      <p:transition spd="slow" p14:dur="1600" advClick="0" advTm="13210">
        <p14:gallery dir="l"/>
      </p:transition>
    </mc:Choice>
    <mc:Fallback xmlns="">
      <p:transition spd="slow" advClick="0" advTm="1321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2"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250"/>
                                        <p:tgtEl>
                                          <p:spTgt spid="5"/>
                                        </p:tgtEl>
                                        <p:attrNameLst>
                                          <p:attrName>ppt_x</p:attrName>
                                        </p:attrNameLst>
                                      </p:cBhvr>
                                      <p:tavLst>
                                        <p:tav tm="0">
                                          <p:val>
                                            <p:strVal val="#ppt_x+#ppt_w*1.125000"/>
                                          </p:val>
                                        </p:tav>
                                        <p:tav tm="100000">
                                          <p:val>
                                            <p:strVal val="#ppt_x"/>
                                          </p:val>
                                        </p:tav>
                                      </p:tavLst>
                                    </p:anim>
                                    <p:animEffect transition="in" filter="wipe(left)">
                                      <p:cBhvr>
                                        <p:cTn id="8" dur="250"/>
                                        <p:tgtEl>
                                          <p:spTgt spid="5"/>
                                        </p:tgtEl>
                                      </p:cBhvr>
                                    </p:animEffect>
                                  </p:childTnLst>
                                </p:cTn>
                              </p:par>
                            </p:childTnLst>
                          </p:cTn>
                        </p:par>
                        <p:par>
                          <p:cTn id="9" fill="hold">
                            <p:stCondLst>
                              <p:cond delay="500"/>
                            </p:stCondLst>
                            <p:childTnLst>
                              <p:par>
                                <p:cTn id="10" presetID="53" presetClass="entr" presetSubtype="16" fill="hold" grpId="0" nodeType="afterEffect">
                                  <p:stCondLst>
                                    <p:cond delay="0"/>
                                  </p:stCondLst>
                                  <p:childTnLst>
                                    <p:set>
                                      <p:cBhvr>
                                        <p:cTn id="11" dur="1" fill="hold">
                                          <p:stCondLst>
                                            <p:cond delay="0"/>
                                          </p:stCondLst>
                                        </p:cTn>
                                        <p:tgtEl>
                                          <p:spTgt spid="27"/>
                                        </p:tgtEl>
                                        <p:attrNameLst>
                                          <p:attrName>style.visibility</p:attrName>
                                        </p:attrNameLst>
                                      </p:cBhvr>
                                      <p:to>
                                        <p:strVal val="visible"/>
                                      </p:to>
                                    </p:set>
                                    <p:anim calcmode="lin" valueType="num">
                                      <p:cBhvr>
                                        <p:cTn id="12" dur="250" fill="hold"/>
                                        <p:tgtEl>
                                          <p:spTgt spid="27"/>
                                        </p:tgtEl>
                                        <p:attrNameLst>
                                          <p:attrName>ppt_w</p:attrName>
                                        </p:attrNameLst>
                                      </p:cBhvr>
                                      <p:tavLst>
                                        <p:tav tm="0">
                                          <p:val>
                                            <p:fltVal val="0"/>
                                          </p:val>
                                        </p:tav>
                                        <p:tav tm="100000">
                                          <p:val>
                                            <p:strVal val="#ppt_w"/>
                                          </p:val>
                                        </p:tav>
                                      </p:tavLst>
                                    </p:anim>
                                    <p:anim calcmode="lin" valueType="num">
                                      <p:cBhvr>
                                        <p:cTn id="13" dur="250" fill="hold"/>
                                        <p:tgtEl>
                                          <p:spTgt spid="27"/>
                                        </p:tgtEl>
                                        <p:attrNameLst>
                                          <p:attrName>ppt_h</p:attrName>
                                        </p:attrNameLst>
                                      </p:cBhvr>
                                      <p:tavLst>
                                        <p:tav tm="0">
                                          <p:val>
                                            <p:fltVal val="0"/>
                                          </p:val>
                                        </p:tav>
                                        <p:tav tm="100000">
                                          <p:val>
                                            <p:strVal val="#ppt_h"/>
                                          </p:val>
                                        </p:tav>
                                      </p:tavLst>
                                    </p:anim>
                                    <p:animEffect transition="in" filter="fade">
                                      <p:cBhvr>
                                        <p:cTn id="14" dur="250"/>
                                        <p:tgtEl>
                                          <p:spTgt spid="27"/>
                                        </p:tgtEl>
                                      </p:cBhvr>
                                    </p:animEffect>
                                  </p:childTnLst>
                                </p:cTn>
                              </p:par>
                              <p:par>
                                <p:cTn id="15" presetID="12" presetClass="entr" presetSubtype="2" fill="hold" nodeType="withEffect">
                                  <p:stCondLst>
                                    <p:cond delay="0"/>
                                  </p:stCondLst>
                                  <p:childTnLst>
                                    <p:set>
                                      <p:cBhvr>
                                        <p:cTn id="16" dur="1" fill="hold">
                                          <p:stCondLst>
                                            <p:cond delay="0"/>
                                          </p:stCondLst>
                                        </p:cTn>
                                        <p:tgtEl>
                                          <p:spTgt spid="6"/>
                                        </p:tgtEl>
                                        <p:attrNameLst>
                                          <p:attrName>style.visibility</p:attrName>
                                        </p:attrNameLst>
                                      </p:cBhvr>
                                      <p:to>
                                        <p:strVal val="visible"/>
                                      </p:to>
                                    </p:set>
                                    <p:anim calcmode="lin" valueType="num">
                                      <p:cBhvr additive="base">
                                        <p:cTn id="17" dur="250"/>
                                        <p:tgtEl>
                                          <p:spTgt spid="6"/>
                                        </p:tgtEl>
                                        <p:attrNameLst>
                                          <p:attrName>ppt_x</p:attrName>
                                        </p:attrNameLst>
                                      </p:cBhvr>
                                      <p:tavLst>
                                        <p:tav tm="0">
                                          <p:val>
                                            <p:strVal val="#ppt_x+#ppt_w*1.125000"/>
                                          </p:val>
                                        </p:tav>
                                        <p:tav tm="100000">
                                          <p:val>
                                            <p:strVal val="#ppt_x"/>
                                          </p:val>
                                        </p:tav>
                                      </p:tavLst>
                                    </p:anim>
                                    <p:animEffect transition="in" filter="wipe(left)">
                                      <p:cBhvr>
                                        <p:cTn id="18" dur="250"/>
                                        <p:tgtEl>
                                          <p:spTgt spid="6"/>
                                        </p:tgtEl>
                                      </p:cBhvr>
                                    </p:animEffect>
                                  </p:childTnLst>
                                </p:cTn>
                              </p:par>
                            </p:childTnLst>
                          </p:cTn>
                        </p:par>
                        <p:par>
                          <p:cTn id="19" fill="hold">
                            <p:stCondLst>
                              <p:cond delay="1000"/>
                            </p:stCondLst>
                            <p:childTnLst>
                              <p:par>
                                <p:cTn id="20" presetID="53" presetClass="entr" presetSubtype="16" fill="hold" grpId="0" nodeType="afterEffect">
                                  <p:stCondLst>
                                    <p:cond delay="0"/>
                                  </p:stCondLst>
                                  <p:childTnLst>
                                    <p:set>
                                      <p:cBhvr>
                                        <p:cTn id="21" dur="1" fill="hold">
                                          <p:stCondLst>
                                            <p:cond delay="0"/>
                                          </p:stCondLst>
                                        </p:cTn>
                                        <p:tgtEl>
                                          <p:spTgt spid="28"/>
                                        </p:tgtEl>
                                        <p:attrNameLst>
                                          <p:attrName>style.visibility</p:attrName>
                                        </p:attrNameLst>
                                      </p:cBhvr>
                                      <p:to>
                                        <p:strVal val="visible"/>
                                      </p:to>
                                    </p:set>
                                    <p:anim calcmode="lin" valueType="num">
                                      <p:cBhvr>
                                        <p:cTn id="22" dur="250" fill="hold"/>
                                        <p:tgtEl>
                                          <p:spTgt spid="28"/>
                                        </p:tgtEl>
                                        <p:attrNameLst>
                                          <p:attrName>ppt_w</p:attrName>
                                        </p:attrNameLst>
                                      </p:cBhvr>
                                      <p:tavLst>
                                        <p:tav tm="0">
                                          <p:val>
                                            <p:fltVal val="0"/>
                                          </p:val>
                                        </p:tav>
                                        <p:tav tm="100000">
                                          <p:val>
                                            <p:strVal val="#ppt_w"/>
                                          </p:val>
                                        </p:tav>
                                      </p:tavLst>
                                    </p:anim>
                                    <p:anim calcmode="lin" valueType="num">
                                      <p:cBhvr>
                                        <p:cTn id="23" dur="250" fill="hold"/>
                                        <p:tgtEl>
                                          <p:spTgt spid="28"/>
                                        </p:tgtEl>
                                        <p:attrNameLst>
                                          <p:attrName>ppt_h</p:attrName>
                                        </p:attrNameLst>
                                      </p:cBhvr>
                                      <p:tavLst>
                                        <p:tav tm="0">
                                          <p:val>
                                            <p:fltVal val="0"/>
                                          </p:val>
                                        </p:tav>
                                        <p:tav tm="100000">
                                          <p:val>
                                            <p:strVal val="#ppt_h"/>
                                          </p:val>
                                        </p:tav>
                                      </p:tavLst>
                                    </p:anim>
                                    <p:animEffect transition="in" filter="fade">
                                      <p:cBhvr>
                                        <p:cTn id="24" dur="250"/>
                                        <p:tgtEl>
                                          <p:spTgt spid="28"/>
                                        </p:tgtEl>
                                      </p:cBhvr>
                                    </p:animEffect>
                                  </p:childTnLst>
                                </p:cTn>
                              </p:par>
                              <p:par>
                                <p:cTn id="25" presetID="12" presetClass="entr" presetSubtype="2" fill="hold" nodeType="withEffect">
                                  <p:stCondLst>
                                    <p:cond delay="0"/>
                                  </p:stCondLst>
                                  <p:childTnLst>
                                    <p:set>
                                      <p:cBhvr>
                                        <p:cTn id="26" dur="1" fill="hold">
                                          <p:stCondLst>
                                            <p:cond delay="0"/>
                                          </p:stCondLst>
                                        </p:cTn>
                                        <p:tgtEl>
                                          <p:spTgt spid="8"/>
                                        </p:tgtEl>
                                        <p:attrNameLst>
                                          <p:attrName>style.visibility</p:attrName>
                                        </p:attrNameLst>
                                      </p:cBhvr>
                                      <p:to>
                                        <p:strVal val="visible"/>
                                      </p:to>
                                    </p:set>
                                    <p:anim calcmode="lin" valueType="num">
                                      <p:cBhvr additive="base">
                                        <p:cTn id="27" dur="250"/>
                                        <p:tgtEl>
                                          <p:spTgt spid="8"/>
                                        </p:tgtEl>
                                        <p:attrNameLst>
                                          <p:attrName>ppt_x</p:attrName>
                                        </p:attrNameLst>
                                      </p:cBhvr>
                                      <p:tavLst>
                                        <p:tav tm="0">
                                          <p:val>
                                            <p:strVal val="#ppt_x+#ppt_w*1.125000"/>
                                          </p:val>
                                        </p:tav>
                                        <p:tav tm="100000">
                                          <p:val>
                                            <p:strVal val="#ppt_x"/>
                                          </p:val>
                                        </p:tav>
                                      </p:tavLst>
                                    </p:anim>
                                    <p:animEffect transition="in" filter="wipe(left)">
                                      <p:cBhvr>
                                        <p:cTn id="28" dur="250"/>
                                        <p:tgtEl>
                                          <p:spTgt spid="8"/>
                                        </p:tgtEl>
                                      </p:cBhvr>
                                    </p:animEffect>
                                  </p:childTnLst>
                                </p:cTn>
                              </p:par>
                            </p:childTnLst>
                          </p:cTn>
                        </p:par>
                        <p:par>
                          <p:cTn id="29" fill="hold">
                            <p:stCondLst>
                              <p:cond delay="1500"/>
                            </p:stCondLst>
                            <p:childTnLst>
                              <p:par>
                                <p:cTn id="30" presetID="53" presetClass="entr" presetSubtype="16" fill="hold" grpId="0" nodeType="afterEffect">
                                  <p:stCondLst>
                                    <p:cond delay="0"/>
                                  </p:stCondLst>
                                  <p:childTnLst>
                                    <p:set>
                                      <p:cBhvr>
                                        <p:cTn id="31" dur="1" fill="hold">
                                          <p:stCondLst>
                                            <p:cond delay="0"/>
                                          </p:stCondLst>
                                        </p:cTn>
                                        <p:tgtEl>
                                          <p:spTgt spid="29"/>
                                        </p:tgtEl>
                                        <p:attrNameLst>
                                          <p:attrName>style.visibility</p:attrName>
                                        </p:attrNameLst>
                                      </p:cBhvr>
                                      <p:to>
                                        <p:strVal val="visible"/>
                                      </p:to>
                                    </p:set>
                                    <p:anim calcmode="lin" valueType="num">
                                      <p:cBhvr>
                                        <p:cTn id="32" dur="250" fill="hold"/>
                                        <p:tgtEl>
                                          <p:spTgt spid="29"/>
                                        </p:tgtEl>
                                        <p:attrNameLst>
                                          <p:attrName>ppt_w</p:attrName>
                                        </p:attrNameLst>
                                      </p:cBhvr>
                                      <p:tavLst>
                                        <p:tav tm="0">
                                          <p:val>
                                            <p:fltVal val="0"/>
                                          </p:val>
                                        </p:tav>
                                        <p:tav tm="100000">
                                          <p:val>
                                            <p:strVal val="#ppt_w"/>
                                          </p:val>
                                        </p:tav>
                                      </p:tavLst>
                                    </p:anim>
                                    <p:anim calcmode="lin" valueType="num">
                                      <p:cBhvr>
                                        <p:cTn id="33" dur="250" fill="hold"/>
                                        <p:tgtEl>
                                          <p:spTgt spid="29"/>
                                        </p:tgtEl>
                                        <p:attrNameLst>
                                          <p:attrName>ppt_h</p:attrName>
                                        </p:attrNameLst>
                                      </p:cBhvr>
                                      <p:tavLst>
                                        <p:tav tm="0">
                                          <p:val>
                                            <p:fltVal val="0"/>
                                          </p:val>
                                        </p:tav>
                                        <p:tav tm="100000">
                                          <p:val>
                                            <p:strVal val="#ppt_h"/>
                                          </p:val>
                                        </p:tav>
                                      </p:tavLst>
                                    </p:anim>
                                    <p:animEffect transition="in" filter="fade">
                                      <p:cBhvr>
                                        <p:cTn id="34" dur="250"/>
                                        <p:tgtEl>
                                          <p:spTgt spid="29"/>
                                        </p:tgtEl>
                                      </p:cBhvr>
                                    </p:animEffect>
                                  </p:childTnLst>
                                </p:cTn>
                              </p:par>
                              <p:par>
                                <p:cTn id="35" presetID="12" presetClass="entr" presetSubtype="2" fill="hold" nodeType="with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additive="base">
                                        <p:cTn id="37" dur="250"/>
                                        <p:tgtEl>
                                          <p:spTgt spid="9"/>
                                        </p:tgtEl>
                                        <p:attrNameLst>
                                          <p:attrName>ppt_x</p:attrName>
                                        </p:attrNameLst>
                                      </p:cBhvr>
                                      <p:tavLst>
                                        <p:tav tm="0">
                                          <p:val>
                                            <p:strVal val="#ppt_x+#ppt_w*1.125000"/>
                                          </p:val>
                                        </p:tav>
                                        <p:tav tm="100000">
                                          <p:val>
                                            <p:strVal val="#ppt_x"/>
                                          </p:val>
                                        </p:tav>
                                      </p:tavLst>
                                    </p:anim>
                                    <p:animEffect transition="in" filter="wipe(left)">
                                      <p:cBhvr>
                                        <p:cTn id="38" dur="250"/>
                                        <p:tgtEl>
                                          <p:spTgt spid="9"/>
                                        </p:tgtEl>
                                      </p:cBhvr>
                                    </p:animEffect>
                                  </p:childTnLst>
                                </p:cTn>
                              </p:par>
                            </p:childTnLst>
                          </p:cTn>
                        </p:par>
                        <p:par>
                          <p:cTn id="39" fill="hold">
                            <p:stCondLst>
                              <p:cond delay="2000"/>
                            </p:stCondLst>
                            <p:childTnLst>
                              <p:par>
                                <p:cTn id="40" presetID="53" presetClass="entr" presetSubtype="16" fill="hold" grpId="0" nodeType="afterEffect">
                                  <p:stCondLst>
                                    <p:cond delay="0"/>
                                  </p:stCondLst>
                                  <p:childTnLst>
                                    <p:set>
                                      <p:cBhvr>
                                        <p:cTn id="41" dur="1" fill="hold">
                                          <p:stCondLst>
                                            <p:cond delay="0"/>
                                          </p:stCondLst>
                                        </p:cTn>
                                        <p:tgtEl>
                                          <p:spTgt spid="30"/>
                                        </p:tgtEl>
                                        <p:attrNameLst>
                                          <p:attrName>style.visibility</p:attrName>
                                        </p:attrNameLst>
                                      </p:cBhvr>
                                      <p:to>
                                        <p:strVal val="visible"/>
                                      </p:to>
                                    </p:set>
                                    <p:anim calcmode="lin" valueType="num">
                                      <p:cBhvr>
                                        <p:cTn id="42" dur="250" fill="hold"/>
                                        <p:tgtEl>
                                          <p:spTgt spid="30"/>
                                        </p:tgtEl>
                                        <p:attrNameLst>
                                          <p:attrName>ppt_w</p:attrName>
                                        </p:attrNameLst>
                                      </p:cBhvr>
                                      <p:tavLst>
                                        <p:tav tm="0">
                                          <p:val>
                                            <p:fltVal val="0"/>
                                          </p:val>
                                        </p:tav>
                                        <p:tav tm="100000">
                                          <p:val>
                                            <p:strVal val="#ppt_w"/>
                                          </p:val>
                                        </p:tav>
                                      </p:tavLst>
                                    </p:anim>
                                    <p:anim calcmode="lin" valueType="num">
                                      <p:cBhvr>
                                        <p:cTn id="43" dur="250" fill="hold"/>
                                        <p:tgtEl>
                                          <p:spTgt spid="30"/>
                                        </p:tgtEl>
                                        <p:attrNameLst>
                                          <p:attrName>ppt_h</p:attrName>
                                        </p:attrNameLst>
                                      </p:cBhvr>
                                      <p:tavLst>
                                        <p:tav tm="0">
                                          <p:val>
                                            <p:fltVal val="0"/>
                                          </p:val>
                                        </p:tav>
                                        <p:tav tm="100000">
                                          <p:val>
                                            <p:strVal val="#ppt_h"/>
                                          </p:val>
                                        </p:tav>
                                      </p:tavLst>
                                    </p:anim>
                                    <p:animEffect transition="in" filter="fade">
                                      <p:cBhvr>
                                        <p:cTn id="44" dur="25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p:bldP spid="28" grpId="0"/>
      <p:bldP spid="29" grpId="0"/>
      <p:bldP spid="30"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组合 4"/>
          <p:cNvGrpSpPr/>
          <p:nvPr/>
        </p:nvGrpSpPr>
        <p:grpSpPr>
          <a:xfrm>
            <a:off x="6607861" y="1701722"/>
            <a:ext cx="1467953" cy="1627384"/>
            <a:chOff x="7025441" y="1775328"/>
            <a:chExt cx="1560720" cy="1730226"/>
          </a:xfrm>
        </p:grpSpPr>
        <p:sp>
          <p:nvSpPr>
            <p:cNvPr id="48" name="Freeform 13"/>
            <p:cNvSpPr/>
            <p:nvPr/>
          </p:nvSpPr>
          <p:spPr bwMode="auto">
            <a:xfrm>
              <a:off x="7025441" y="1775328"/>
              <a:ext cx="1560720" cy="1730226"/>
            </a:xfrm>
            <a:custGeom>
              <a:avLst/>
              <a:gdLst>
                <a:gd name="T0" fmla="*/ 1036 w 1102"/>
                <a:gd name="T1" fmla="*/ 975 h 1238"/>
                <a:gd name="T2" fmla="*/ 1102 w 1102"/>
                <a:gd name="T3" fmla="*/ 861 h 1238"/>
                <a:gd name="T4" fmla="*/ 1102 w 1102"/>
                <a:gd name="T5" fmla="*/ 377 h 1238"/>
                <a:gd name="T6" fmla="*/ 1036 w 1102"/>
                <a:gd name="T7" fmla="*/ 262 h 1238"/>
                <a:gd name="T8" fmla="*/ 617 w 1102"/>
                <a:gd name="T9" fmla="*/ 21 h 1238"/>
                <a:gd name="T10" fmla="*/ 485 w 1102"/>
                <a:gd name="T11" fmla="*/ 21 h 1238"/>
                <a:gd name="T12" fmla="*/ 66 w 1102"/>
                <a:gd name="T13" fmla="*/ 262 h 1238"/>
                <a:gd name="T14" fmla="*/ 0 w 1102"/>
                <a:gd name="T15" fmla="*/ 377 h 1238"/>
                <a:gd name="T16" fmla="*/ 0 w 1102"/>
                <a:gd name="T17" fmla="*/ 861 h 1238"/>
                <a:gd name="T18" fmla="*/ 66 w 1102"/>
                <a:gd name="T19" fmla="*/ 975 h 1238"/>
                <a:gd name="T20" fmla="*/ 485 w 1102"/>
                <a:gd name="T21" fmla="*/ 1217 h 1238"/>
                <a:gd name="T22" fmla="*/ 617 w 1102"/>
                <a:gd name="T23" fmla="*/ 1217 h 1238"/>
                <a:gd name="T24" fmla="*/ 1036 w 1102"/>
                <a:gd name="T25" fmla="*/ 975 h 12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102" h="1238">
                  <a:moveTo>
                    <a:pt x="1036" y="975"/>
                  </a:moveTo>
                  <a:cubicBezTo>
                    <a:pt x="1073" y="954"/>
                    <a:pt x="1102" y="903"/>
                    <a:pt x="1102" y="861"/>
                  </a:cubicBezTo>
                  <a:cubicBezTo>
                    <a:pt x="1102" y="377"/>
                    <a:pt x="1102" y="377"/>
                    <a:pt x="1102" y="377"/>
                  </a:cubicBezTo>
                  <a:cubicBezTo>
                    <a:pt x="1102" y="335"/>
                    <a:pt x="1073" y="283"/>
                    <a:pt x="1036" y="262"/>
                  </a:cubicBezTo>
                  <a:cubicBezTo>
                    <a:pt x="617" y="21"/>
                    <a:pt x="617" y="21"/>
                    <a:pt x="617" y="21"/>
                  </a:cubicBezTo>
                  <a:cubicBezTo>
                    <a:pt x="581" y="0"/>
                    <a:pt x="521" y="0"/>
                    <a:pt x="485" y="21"/>
                  </a:cubicBezTo>
                  <a:cubicBezTo>
                    <a:pt x="66" y="262"/>
                    <a:pt x="66" y="262"/>
                    <a:pt x="66" y="262"/>
                  </a:cubicBezTo>
                  <a:cubicBezTo>
                    <a:pt x="30" y="283"/>
                    <a:pt x="0" y="335"/>
                    <a:pt x="0" y="377"/>
                  </a:cubicBezTo>
                  <a:cubicBezTo>
                    <a:pt x="0" y="861"/>
                    <a:pt x="0" y="861"/>
                    <a:pt x="0" y="861"/>
                  </a:cubicBezTo>
                  <a:cubicBezTo>
                    <a:pt x="0" y="903"/>
                    <a:pt x="30" y="954"/>
                    <a:pt x="66" y="975"/>
                  </a:cubicBezTo>
                  <a:cubicBezTo>
                    <a:pt x="485" y="1217"/>
                    <a:pt x="485" y="1217"/>
                    <a:pt x="485" y="1217"/>
                  </a:cubicBezTo>
                  <a:cubicBezTo>
                    <a:pt x="521" y="1238"/>
                    <a:pt x="581" y="1238"/>
                    <a:pt x="617" y="1217"/>
                  </a:cubicBezTo>
                  <a:lnTo>
                    <a:pt x="1036" y="975"/>
                  </a:lnTo>
                  <a:close/>
                </a:path>
              </a:pathLst>
            </a:custGeom>
            <a:gradFill flip="none" rotWithShape="1">
              <a:gsLst>
                <a:gs pos="100000">
                  <a:srgbClr val="FFFFFF">
                    <a:lumMod val="100000"/>
                  </a:srgbClr>
                </a:gs>
                <a:gs pos="0">
                  <a:srgbClr val="D9D9DA"/>
                </a:gs>
              </a:gsLst>
              <a:lin ang="2700000" scaled="1"/>
              <a:tileRect/>
            </a:gradFill>
            <a:ln w="28575" cap="flat" cmpd="sng" algn="ctr">
              <a:gradFill flip="none" rotWithShape="1">
                <a:gsLst>
                  <a:gs pos="100000">
                    <a:srgbClr val="FFFFFF"/>
                  </a:gs>
                  <a:gs pos="0">
                    <a:srgbClr val="D9D9DA"/>
                  </a:gs>
                </a:gsLst>
                <a:lin ang="13500000" scaled="1"/>
                <a:tileRect/>
              </a:gradFill>
              <a:prstDash val="solid"/>
              <a:miter lim="800000"/>
            </a:ln>
            <a:effectLst>
              <a:outerShdw blurRad="279400" dist="165100" dir="2700000" algn="t" rotWithShape="0">
                <a:prstClr val="black">
                  <a:alpha val="35000"/>
                </a:prstClr>
              </a:outerShdw>
            </a:effectLst>
          </p:spPr>
          <p:txBody>
            <a:bodyPr lIns="68271" tIns="34136" rIns="68271" bIns="34136" anchor="ctr"/>
            <a:lstStyle/>
            <a:p>
              <a:pPr marL="0" marR="0" lvl="0" indent="0" algn="ctr" defTabSz="685800" rtl="0" eaLnBrk="1" fontAlgn="auto" latinLnBrk="0" hangingPunct="1">
                <a:lnSpc>
                  <a:spcPct val="100000"/>
                </a:lnSpc>
                <a:spcBef>
                  <a:spcPts val="0"/>
                </a:spcBef>
                <a:spcAft>
                  <a:spcPts val="0"/>
                </a:spcAft>
                <a:buClrTx/>
                <a:buSzTx/>
                <a:buFontTx/>
                <a:buNone/>
                <a:defRPr/>
              </a:pPr>
              <a:endParaRPr kumimoji="0" lang="zh-CN" altLang="en-US" sz="1270" b="0" i="0" u="none" strike="noStrike" kern="0" cap="none" spc="0" normalizeH="0" baseline="0" noProof="0">
                <a:ln>
                  <a:noFill/>
                </a:ln>
                <a:solidFill>
                  <a:prstClr val="white"/>
                </a:solidFill>
                <a:effectLst/>
                <a:uLnTx/>
                <a:uFillTx/>
                <a:latin typeface="Calibri" panose="020F0502020204030204"/>
                <a:ea typeface="微软雅黑" panose="020B0503020204020204" charset="-122"/>
                <a:cs typeface="+mn-cs"/>
              </a:endParaRPr>
            </a:p>
          </p:txBody>
        </p:sp>
        <p:sp>
          <p:nvSpPr>
            <p:cNvPr id="54" name="Freeform 13"/>
            <p:cNvSpPr/>
            <p:nvPr/>
          </p:nvSpPr>
          <p:spPr bwMode="auto">
            <a:xfrm>
              <a:off x="7155856" y="1919908"/>
              <a:ext cx="1299888" cy="1441066"/>
            </a:xfrm>
            <a:custGeom>
              <a:avLst/>
              <a:gdLst>
                <a:gd name="T0" fmla="*/ 1036 w 1102"/>
                <a:gd name="T1" fmla="*/ 975 h 1238"/>
                <a:gd name="T2" fmla="*/ 1102 w 1102"/>
                <a:gd name="T3" fmla="*/ 861 h 1238"/>
                <a:gd name="T4" fmla="*/ 1102 w 1102"/>
                <a:gd name="T5" fmla="*/ 377 h 1238"/>
                <a:gd name="T6" fmla="*/ 1036 w 1102"/>
                <a:gd name="T7" fmla="*/ 262 h 1238"/>
                <a:gd name="T8" fmla="*/ 617 w 1102"/>
                <a:gd name="T9" fmla="*/ 21 h 1238"/>
                <a:gd name="T10" fmla="*/ 485 w 1102"/>
                <a:gd name="T11" fmla="*/ 21 h 1238"/>
                <a:gd name="T12" fmla="*/ 66 w 1102"/>
                <a:gd name="T13" fmla="*/ 262 h 1238"/>
                <a:gd name="T14" fmla="*/ 0 w 1102"/>
                <a:gd name="T15" fmla="*/ 377 h 1238"/>
                <a:gd name="T16" fmla="*/ 0 w 1102"/>
                <a:gd name="T17" fmla="*/ 861 h 1238"/>
                <a:gd name="T18" fmla="*/ 66 w 1102"/>
                <a:gd name="T19" fmla="*/ 975 h 1238"/>
                <a:gd name="T20" fmla="*/ 485 w 1102"/>
                <a:gd name="T21" fmla="*/ 1217 h 1238"/>
                <a:gd name="T22" fmla="*/ 617 w 1102"/>
                <a:gd name="T23" fmla="*/ 1217 h 1238"/>
                <a:gd name="T24" fmla="*/ 1036 w 1102"/>
                <a:gd name="T25" fmla="*/ 975 h 12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102" h="1238">
                  <a:moveTo>
                    <a:pt x="1036" y="975"/>
                  </a:moveTo>
                  <a:cubicBezTo>
                    <a:pt x="1073" y="954"/>
                    <a:pt x="1102" y="903"/>
                    <a:pt x="1102" y="861"/>
                  </a:cubicBezTo>
                  <a:cubicBezTo>
                    <a:pt x="1102" y="377"/>
                    <a:pt x="1102" y="377"/>
                    <a:pt x="1102" y="377"/>
                  </a:cubicBezTo>
                  <a:cubicBezTo>
                    <a:pt x="1102" y="335"/>
                    <a:pt x="1073" y="283"/>
                    <a:pt x="1036" y="262"/>
                  </a:cubicBezTo>
                  <a:cubicBezTo>
                    <a:pt x="617" y="21"/>
                    <a:pt x="617" y="21"/>
                    <a:pt x="617" y="21"/>
                  </a:cubicBezTo>
                  <a:cubicBezTo>
                    <a:pt x="581" y="0"/>
                    <a:pt x="521" y="0"/>
                    <a:pt x="485" y="21"/>
                  </a:cubicBezTo>
                  <a:cubicBezTo>
                    <a:pt x="66" y="262"/>
                    <a:pt x="66" y="262"/>
                    <a:pt x="66" y="262"/>
                  </a:cubicBezTo>
                  <a:cubicBezTo>
                    <a:pt x="30" y="283"/>
                    <a:pt x="0" y="335"/>
                    <a:pt x="0" y="377"/>
                  </a:cubicBezTo>
                  <a:cubicBezTo>
                    <a:pt x="0" y="861"/>
                    <a:pt x="0" y="861"/>
                    <a:pt x="0" y="861"/>
                  </a:cubicBezTo>
                  <a:cubicBezTo>
                    <a:pt x="0" y="903"/>
                    <a:pt x="30" y="954"/>
                    <a:pt x="66" y="975"/>
                  </a:cubicBezTo>
                  <a:cubicBezTo>
                    <a:pt x="485" y="1217"/>
                    <a:pt x="485" y="1217"/>
                    <a:pt x="485" y="1217"/>
                  </a:cubicBezTo>
                  <a:cubicBezTo>
                    <a:pt x="521" y="1238"/>
                    <a:pt x="581" y="1238"/>
                    <a:pt x="617" y="1217"/>
                  </a:cubicBezTo>
                  <a:lnTo>
                    <a:pt x="1036" y="975"/>
                  </a:lnTo>
                  <a:close/>
                </a:path>
              </a:pathLst>
            </a:custGeom>
            <a:solidFill>
              <a:schemeClr val="accent4"/>
            </a:solidFill>
            <a:ln w="28575">
              <a:noFill/>
            </a:ln>
            <a:effectLst>
              <a:outerShdw blurRad="279400" dist="76200" dir="2700000" sx="101000" sy="101000" algn="tl" rotWithShape="0">
                <a:prstClr val="black">
                  <a:alpha val="28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68271" tIns="34136" rIns="68271" bIns="34136" anchor="ctr"/>
            <a:lstStyle/>
            <a:p>
              <a:pPr marL="0" marR="0" lvl="0" indent="0" algn="ctr" defTabSz="685800" rtl="0" eaLnBrk="1" fontAlgn="auto" latinLnBrk="0" hangingPunct="1">
                <a:lnSpc>
                  <a:spcPct val="100000"/>
                </a:lnSpc>
                <a:spcBef>
                  <a:spcPts val="0"/>
                </a:spcBef>
                <a:spcAft>
                  <a:spcPts val="0"/>
                </a:spcAft>
                <a:buClrTx/>
                <a:buSzTx/>
                <a:buFontTx/>
                <a:buNone/>
                <a:defRPr/>
              </a:pPr>
              <a:endParaRPr kumimoji="0" lang="zh-CN" altLang="en-US" sz="1270" b="0" i="0" u="none" strike="noStrike" kern="1200" cap="none" spc="0" normalizeH="0" baseline="0" noProof="0">
                <a:ln>
                  <a:noFill/>
                </a:ln>
                <a:solidFill>
                  <a:prstClr val="white"/>
                </a:solidFill>
                <a:effectLst/>
                <a:uLnTx/>
                <a:uFillTx/>
                <a:latin typeface="等线"/>
                <a:ea typeface="微软雅黑" panose="020B0503020204020204" charset="-122"/>
                <a:cs typeface="+mn-cs"/>
              </a:endParaRPr>
            </a:p>
          </p:txBody>
        </p:sp>
        <p:grpSp>
          <p:nvGrpSpPr>
            <p:cNvPr id="45082" name="组合 54"/>
            <p:cNvGrpSpPr/>
            <p:nvPr/>
          </p:nvGrpSpPr>
          <p:grpSpPr bwMode="auto">
            <a:xfrm>
              <a:off x="7472407" y="2325291"/>
              <a:ext cx="1074720" cy="945118"/>
              <a:chOff x="688976" y="7240588"/>
              <a:chExt cx="519113" cy="461963"/>
            </a:xfrm>
          </p:grpSpPr>
          <p:sp>
            <p:nvSpPr>
              <p:cNvPr id="56" name="Freeform 64"/>
              <p:cNvSpPr/>
              <p:nvPr/>
            </p:nvSpPr>
            <p:spPr bwMode="auto">
              <a:xfrm>
                <a:off x="708026" y="7245351"/>
                <a:ext cx="500063" cy="457200"/>
              </a:xfrm>
              <a:custGeom>
                <a:avLst/>
                <a:gdLst>
                  <a:gd name="T0" fmla="*/ 140 w 315"/>
                  <a:gd name="T1" fmla="*/ 288 h 288"/>
                  <a:gd name="T2" fmla="*/ 0 w 315"/>
                  <a:gd name="T3" fmla="*/ 176 h 288"/>
                  <a:gd name="T4" fmla="*/ 2 w 315"/>
                  <a:gd name="T5" fmla="*/ 14 h 288"/>
                  <a:gd name="T6" fmla="*/ 57 w 315"/>
                  <a:gd name="T7" fmla="*/ 9 h 288"/>
                  <a:gd name="T8" fmla="*/ 97 w 315"/>
                  <a:gd name="T9" fmla="*/ 57 h 288"/>
                  <a:gd name="T10" fmla="*/ 113 w 315"/>
                  <a:gd name="T11" fmla="*/ 9 h 288"/>
                  <a:gd name="T12" fmla="*/ 140 w 315"/>
                  <a:gd name="T13" fmla="*/ 0 h 288"/>
                  <a:gd name="T14" fmla="*/ 315 w 315"/>
                  <a:gd name="T15" fmla="*/ 150 h 288"/>
                  <a:gd name="T16" fmla="*/ 140 w 315"/>
                  <a:gd name="T17" fmla="*/ 288 h 2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15" h="288">
                    <a:moveTo>
                      <a:pt x="140" y="288"/>
                    </a:moveTo>
                    <a:lnTo>
                      <a:pt x="0" y="176"/>
                    </a:lnTo>
                    <a:lnTo>
                      <a:pt x="2" y="14"/>
                    </a:lnTo>
                    <a:lnTo>
                      <a:pt x="57" y="9"/>
                    </a:lnTo>
                    <a:lnTo>
                      <a:pt x="97" y="57"/>
                    </a:lnTo>
                    <a:lnTo>
                      <a:pt x="113" y="9"/>
                    </a:lnTo>
                    <a:lnTo>
                      <a:pt x="140" y="0"/>
                    </a:lnTo>
                    <a:lnTo>
                      <a:pt x="315" y="150"/>
                    </a:lnTo>
                    <a:lnTo>
                      <a:pt x="140" y="288"/>
                    </a:lnTo>
                    <a:close/>
                  </a:path>
                </a:pathLst>
              </a:custGeom>
              <a:gradFill flip="none" rotWithShape="1">
                <a:gsLst>
                  <a:gs pos="73000">
                    <a:srgbClr val="0D0D0D">
                      <a:alpha val="0"/>
                    </a:srgbClr>
                  </a:gs>
                  <a:gs pos="100000">
                    <a:schemeClr val="tx1">
                      <a:lumMod val="95000"/>
                      <a:lumOff val="5000"/>
                      <a:alpha val="0"/>
                    </a:schemeClr>
                  </a:gs>
                  <a:gs pos="0">
                    <a:schemeClr val="tx1">
                      <a:lumMod val="95000"/>
                      <a:lumOff val="5000"/>
                      <a:alpha val="55000"/>
                    </a:schemeClr>
                  </a:gs>
                </a:gsLst>
                <a:lin ang="2700000" scaled="1"/>
                <a:tileRect/>
              </a:gradFill>
              <a:ln>
                <a:noFill/>
              </a:ln>
            </p:spPr>
            <p:txBody>
              <a:bodyPr/>
              <a:lstStyle/>
              <a:p>
                <a:pPr marL="0" marR="0" lvl="0" indent="0" algn="l" defTabSz="685800" rtl="0" eaLnBrk="1" fontAlgn="auto" latinLnBrk="0" hangingPunct="1">
                  <a:lnSpc>
                    <a:spcPct val="100000"/>
                  </a:lnSpc>
                  <a:spcBef>
                    <a:spcPts val="0"/>
                  </a:spcBef>
                  <a:spcAft>
                    <a:spcPts val="0"/>
                  </a:spcAft>
                  <a:buClrTx/>
                  <a:buSzTx/>
                  <a:buFontTx/>
                  <a:buNone/>
                  <a:defRPr/>
                </a:pPr>
                <a:endParaRPr kumimoji="0" lang="zh-CN" altLang="en-US" sz="1270" b="0" i="0" u="none" strike="noStrike" kern="1200" cap="none" spc="0" normalizeH="0" baseline="0" noProof="0">
                  <a:ln>
                    <a:noFill/>
                  </a:ln>
                  <a:solidFill>
                    <a:prstClr val="black"/>
                  </a:solidFill>
                  <a:effectLst/>
                  <a:uLnTx/>
                  <a:uFillTx/>
                  <a:latin typeface="等线"/>
                  <a:ea typeface="微软雅黑" panose="020B0503020204020204" charset="-122"/>
                  <a:cs typeface="+mn-cs"/>
                </a:endParaRPr>
              </a:p>
            </p:txBody>
          </p:sp>
          <p:sp>
            <p:nvSpPr>
              <p:cNvPr id="45117" name="Freeform 65"/>
              <p:cNvSpPr>
                <a:spLocks noEditPoints="1"/>
              </p:cNvSpPr>
              <p:nvPr/>
            </p:nvSpPr>
            <p:spPr bwMode="auto">
              <a:xfrm>
                <a:off x="688976" y="7240588"/>
                <a:ext cx="115888" cy="295275"/>
              </a:xfrm>
              <a:custGeom>
                <a:avLst/>
                <a:gdLst>
                  <a:gd name="T0" fmla="*/ 63551 w 31"/>
                  <a:gd name="T1" fmla="*/ 0 h 78"/>
                  <a:gd name="T2" fmla="*/ 108411 w 31"/>
                  <a:gd name="T3" fmla="*/ 18928 h 78"/>
                  <a:gd name="T4" fmla="*/ 115888 w 31"/>
                  <a:gd name="T5" fmla="*/ 68140 h 78"/>
                  <a:gd name="T6" fmla="*/ 115888 w 31"/>
                  <a:gd name="T7" fmla="*/ 238491 h 78"/>
                  <a:gd name="T8" fmla="*/ 100935 w 31"/>
                  <a:gd name="T9" fmla="*/ 280133 h 78"/>
                  <a:gd name="T10" fmla="*/ 59813 w 31"/>
                  <a:gd name="T11" fmla="*/ 295275 h 78"/>
                  <a:gd name="T12" fmla="*/ 11215 w 31"/>
                  <a:gd name="T13" fmla="*/ 272562 h 78"/>
                  <a:gd name="T14" fmla="*/ 0 w 31"/>
                  <a:gd name="T15" fmla="*/ 215778 h 78"/>
                  <a:gd name="T16" fmla="*/ 0 w 31"/>
                  <a:gd name="T17" fmla="*/ 79497 h 78"/>
                  <a:gd name="T18" fmla="*/ 11215 w 31"/>
                  <a:gd name="T19" fmla="*/ 22713 h 78"/>
                  <a:gd name="T20" fmla="*/ 63551 w 31"/>
                  <a:gd name="T21" fmla="*/ 0 h 78"/>
                  <a:gd name="T22" fmla="*/ 59813 w 31"/>
                  <a:gd name="T23" fmla="*/ 264990 h 78"/>
                  <a:gd name="T24" fmla="*/ 85981 w 31"/>
                  <a:gd name="T25" fmla="*/ 227135 h 78"/>
                  <a:gd name="T26" fmla="*/ 85981 w 31"/>
                  <a:gd name="T27" fmla="*/ 64355 h 78"/>
                  <a:gd name="T28" fmla="*/ 59813 w 31"/>
                  <a:gd name="T29" fmla="*/ 26499 h 78"/>
                  <a:gd name="T30" fmla="*/ 33645 w 31"/>
                  <a:gd name="T31" fmla="*/ 64355 h 78"/>
                  <a:gd name="T32" fmla="*/ 33645 w 31"/>
                  <a:gd name="T33" fmla="*/ 75712 h 78"/>
                  <a:gd name="T34" fmla="*/ 33645 w 31"/>
                  <a:gd name="T35" fmla="*/ 87068 h 78"/>
                  <a:gd name="T36" fmla="*/ 33645 w 31"/>
                  <a:gd name="T37" fmla="*/ 136281 h 78"/>
                  <a:gd name="T38" fmla="*/ 33645 w 31"/>
                  <a:gd name="T39" fmla="*/ 181708 h 78"/>
                  <a:gd name="T40" fmla="*/ 33645 w 31"/>
                  <a:gd name="T41" fmla="*/ 223349 h 78"/>
                  <a:gd name="T42" fmla="*/ 59813 w 31"/>
                  <a:gd name="T43" fmla="*/ 264990 h 78"/>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31" h="78">
                    <a:moveTo>
                      <a:pt x="17" y="0"/>
                    </a:moveTo>
                    <a:cubicBezTo>
                      <a:pt x="22" y="0"/>
                      <a:pt x="26" y="2"/>
                      <a:pt x="29" y="5"/>
                    </a:cubicBezTo>
                    <a:cubicBezTo>
                      <a:pt x="31" y="8"/>
                      <a:pt x="31" y="12"/>
                      <a:pt x="31" y="18"/>
                    </a:cubicBezTo>
                    <a:cubicBezTo>
                      <a:pt x="31" y="63"/>
                      <a:pt x="31" y="63"/>
                      <a:pt x="31" y="63"/>
                    </a:cubicBezTo>
                    <a:cubicBezTo>
                      <a:pt x="31" y="67"/>
                      <a:pt x="30" y="71"/>
                      <a:pt x="27" y="74"/>
                    </a:cubicBezTo>
                    <a:cubicBezTo>
                      <a:pt x="25" y="76"/>
                      <a:pt x="21" y="78"/>
                      <a:pt x="16" y="78"/>
                    </a:cubicBezTo>
                    <a:cubicBezTo>
                      <a:pt x="10" y="78"/>
                      <a:pt x="5" y="76"/>
                      <a:pt x="3" y="72"/>
                    </a:cubicBezTo>
                    <a:cubicBezTo>
                      <a:pt x="1" y="69"/>
                      <a:pt x="0" y="64"/>
                      <a:pt x="0" y="57"/>
                    </a:cubicBezTo>
                    <a:cubicBezTo>
                      <a:pt x="0" y="21"/>
                      <a:pt x="0" y="21"/>
                      <a:pt x="0" y="21"/>
                    </a:cubicBezTo>
                    <a:cubicBezTo>
                      <a:pt x="0" y="14"/>
                      <a:pt x="1" y="9"/>
                      <a:pt x="3" y="6"/>
                    </a:cubicBezTo>
                    <a:cubicBezTo>
                      <a:pt x="5" y="2"/>
                      <a:pt x="10" y="0"/>
                      <a:pt x="17" y="0"/>
                    </a:cubicBezTo>
                    <a:close/>
                    <a:moveTo>
                      <a:pt x="16" y="70"/>
                    </a:moveTo>
                    <a:cubicBezTo>
                      <a:pt x="20" y="70"/>
                      <a:pt x="23" y="67"/>
                      <a:pt x="23" y="60"/>
                    </a:cubicBezTo>
                    <a:cubicBezTo>
                      <a:pt x="23" y="17"/>
                      <a:pt x="23" y="17"/>
                      <a:pt x="23" y="17"/>
                    </a:cubicBezTo>
                    <a:cubicBezTo>
                      <a:pt x="23" y="11"/>
                      <a:pt x="20" y="7"/>
                      <a:pt x="16" y="7"/>
                    </a:cubicBezTo>
                    <a:cubicBezTo>
                      <a:pt x="12" y="7"/>
                      <a:pt x="9" y="11"/>
                      <a:pt x="9" y="17"/>
                    </a:cubicBezTo>
                    <a:cubicBezTo>
                      <a:pt x="9" y="20"/>
                      <a:pt x="9" y="20"/>
                      <a:pt x="9" y="20"/>
                    </a:cubicBezTo>
                    <a:cubicBezTo>
                      <a:pt x="9" y="23"/>
                      <a:pt x="9" y="23"/>
                      <a:pt x="9" y="23"/>
                    </a:cubicBezTo>
                    <a:cubicBezTo>
                      <a:pt x="9" y="36"/>
                      <a:pt x="9" y="36"/>
                      <a:pt x="9" y="36"/>
                    </a:cubicBezTo>
                    <a:cubicBezTo>
                      <a:pt x="9" y="48"/>
                      <a:pt x="9" y="48"/>
                      <a:pt x="9" y="48"/>
                    </a:cubicBezTo>
                    <a:cubicBezTo>
                      <a:pt x="9" y="59"/>
                      <a:pt x="9" y="59"/>
                      <a:pt x="9" y="59"/>
                    </a:cubicBezTo>
                    <a:cubicBezTo>
                      <a:pt x="9" y="67"/>
                      <a:pt x="12" y="70"/>
                      <a:pt x="16" y="70"/>
                    </a:cubicBezTo>
                    <a:close/>
                  </a:path>
                </a:pathLst>
              </a:custGeom>
              <a:solidFill>
                <a:srgbClr val="FFFFFF"/>
              </a:solidFill>
              <a:ln>
                <a:noFill/>
              </a:ln>
              <a:extLst>
                <a:ext uri="{91240B29-F687-4F45-9708-019B960494DF}">
                  <a14:hiddenLine xmlns:a14="http://schemas.microsoft.com/office/drawing/2010/main" w="15875">
                    <a:solidFill>
                      <a:srgbClr val="000000"/>
                    </a:solidFill>
                    <a:prstDash val="solid"/>
                    <a:miter lim="800000"/>
                    <a:headEnd/>
                    <a:tailEnd/>
                  </a14:hiddenLine>
                </a:ext>
              </a:extLst>
            </p:spPr>
            <p:txBody>
              <a:bodyPr/>
              <a:lstStyle/>
              <a:p>
                <a:pPr marL="0" marR="0" lvl="0" indent="0" algn="l" defTabSz="685800" rtl="0" eaLnBrk="1" fontAlgn="auto" latinLnBrk="0" hangingPunct="1">
                  <a:lnSpc>
                    <a:spcPct val="100000"/>
                  </a:lnSpc>
                  <a:spcBef>
                    <a:spcPts val="0"/>
                  </a:spcBef>
                  <a:spcAft>
                    <a:spcPts val="0"/>
                  </a:spcAft>
                  <a:buClrTx/>
                  <a:buSzTx/>
                  <a:buFontTx/>
                  <a:buNone/>
                  <a:defRPr/>
                </a:pPr>
                <a:endParaRPr kumimoji="0" lang="zh-CN" altLang="en-US" sz="1270" b="0" i="0" u="none" strike="noStrike" kern="1200" cap="none" spc="0" normalizeH="0" baseline="0" noProof="0">
                  <a:ln>
                    <a:noFill/>
                  </a:ln>
                  <a:solidFill>
                    <a:prstClr val="black"/>
                  </a:solidFill>
                  <a:effectLst/>
                  <a:uLnTx/>
                  <a:uFillTx/>
                  <a:latin typeface="等线"/>
                  <a:ea typeface="微软雅黑" panose="020B0503020204020204" charset="-122"/>
                  <a:cs typeface="+mn-cs"/>
                </a:endParaRPr>
              </a:p>
            </p:txBody>
          </p:sp>
          <p:sp>
            <p:nvSpPr>
              <p:cNvPr id="45118" name="Freeform 66"/>
              <p:cNvSpPr>
                <a:spLocks noEditPoints="1"/>
              </p:cNvSpPr>
              <p:nvPr/>
            </p:nvSpPr>
            <p:spPr bwMode="auto">
              <a:xfrm>
                <a:off x="817563" y="7245351"/>
                <a:ext cx="134938" cy="287338"/>
              </a:xfrm>
              <a:custGeom>
                <a:avLst/>
                <a:gdLst>
                  <a:gd name="T0" fmla="*/ 63721 w 36"/>
                  <a:gd name="T1" fmla="*/ 0 h 76"/>
                  <a:gd name="T2" fmla="*/ 112448 w 36"/>
                  <a:gd name="T3" fmla="*/ 0 h 76"/>
                  <a:gd name="T4" fmla="*/ 112448 w 36"/>
                  <a:gd name="T5" fmla="*/ 192819 h 76"/>
                  <a:gd name="T6" fmla="*/ 134938 w 36"/>
                  <a:gd name="T7" fmla="*/ 192819 h 76"/>
                  <a:gd name="T8" fmla="*/ 134938 w 36"/>
                  <a:gd name="T9" fmla="*/ 219284 h 76"/>
                  <a:gd name="T10" fmla="*/ 112448 w 36"/>
                  <a:gd name="T11" fmla="*/ 219284 h 76"/>
                  <a:gd name="T12" fmla="*/ 112448 w 36"/>
                  <a:gd name="T13" fmla="*/ 287338 h 76"/>
                  <a:gd name="T14" fmla="*/ 78714 w 36"/>
                  <a:gd name="T15" fmla="*/ 287338 h 76"/>
                  <a:gd name="T16" fmla="*/ 78714 w 36"/>
                  <a:gd name="T17" fmla="*/ 219284 h 76"/>
                  <a:gd name="T18" fmla="*/ 0 w 36"/>
                  <a:gd name="T19" fmla="*/ 219284 h 76"/>
                  <a:gd name="T20" fmla="*/ 0 w 36"/>
                  <a:gd name="T21" fmla="*/ 192819 h 76"/>
                  <a:gd name="T22" fmla="*/ 63721 w 36"/>
                  <a:gd name="T23" fmla="*/ 0 h 76"/>
                  <a:gd name="T24" fmla="*/ 78714 w 36"/>
                  <a:gd name="T25" fmla="*/ 192819 h 76"/>
                  <a:gd name="T26" fmla="*/ 78714 w 36"/>
                  <a:gd name="T27" fmla="*/ 41588 h 76"/>
                  <a:gd name="T28" fmla="*/ 56224 w 36"/>
                  <a:gd name="T29" fmla="*/ 117204 h 76"/>
                  <a:gd name="T30" fmla="*/ 33735 w 36"/>
                  <a:gd name="T31" fmla="*/ 192819 h 76"/>
                  <a:gd name="T32" fmla="*/ 78714 w 36"/>
                  <a:gd name="T33" fmla="*/ 192819 h 7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36" h="76">
                    <a:moveTo>
                      <a:pt x="17" y="0"/>
                    </a:moveTo>
                    <a:cubicBezTo>
                      <a:pt x="30" y="0"/>
                      <a:pt x="30" y="0"/>
                      <a:pt x="30" y="0"/>
                    </a:cubicBezTo>
                    <a:cubicBezTo>
                      <a:pt x="30" y="51"/>
                      <a:pt x="30" y="51"/>
                      <a:pt x="30" y="51"/>
                    </a:cubicBezTo>
                    <a:cubicBezTo>
                      <a:pt x="36" y="51"/>
                      <a:pt x="36" y="51"/>
                      <a:pt x="36" y="51"/>
                    </a:cubicBezTo>
                    <a:cubicBezTo>
                      <a:pt x="36" y="58"/>
                      <a:pt x="36" y="58"/>
                      <a:pt x="36" y="58"/>
                    </a:cubicBezTo>
                    <a:cubicBezTo>
                      <a:pt x="30" y="58"/>
                      <a:pt x="30" y="58"/>
                      <a:pt x="30" y="58"/>
                    </a:cubicBezTo>
                    <a:cubicBezTo>
                      <a:pt x="30" y="76"/>
                      <a:pt x="30" y="76"/>
                      <a:pt x="30" y="76"/>
                    </a:cubicBezTo>
                    <a:cubicBezTo>
                      <a:pt x="21" y="76"/>
                      <a:pt x="21" y="76"/>
                      <a:pt x="21" y="76"/>
                    </a:cubicBezTo>
                    <a:cubicBezTo>
                      <a:pt x="21" y="58"/>
                      <a:pt x="21" y="58"/>
                      <a:pt x="21" y="58"/>
                    </a:cubicBezTo>
                    <a:cubicBezTo>
                      <a:pt x="0" y="58"/>
                      <a:pt x="0" y="58"/>
                      <a:pt x="0" y="58"/>
                    </a:cubicBezTo>
                    <a:cubicBezTo>
                      <a:pt x="0" y="51"/>
                      <a:pt x="0" y="51"/>
                      <a:pt x="0" y="51"/>
                    </a:cubicBezTo>
                    <a:lnTo>
                      <a:pt x="17" y="0"/>
                    </a:lnTo>
                    <a:close/>
                    <a:moveTo>
                      <a:pt x="21" y="51"/>
                    </a:moveTo>
                    <a:cubicBezTo>
                      <a:pt x="21" y="11"/>
                      <a:pt x="21" y="11"/>
                      <a:pt x="21" y="11"/>
                    </a:cubicBezTo>
                    <a:cubicBezTo>
                      <a:pt x="20" y="15"/>
                      <a:pt x="17" y="22"/>
                      <a:pt x="15" y="31"/>
                    </a:cubicBezTo>
                    <a:cubicBezTo>
                      <a:pt x="12" y="40"/>
                      <a:pt x="10" y="47"/>
                      <a:pt x="9" y="51"/>
                    </a:cubicBezTo>
                    <a:lnTo>
                      <a:pt x="21" y="51"/>
                    </a:lnTo>
                    <a:close/>
                  </a:path>
                </a:pathLst>
              </a:custGeom>
              <a:solidFill>
                <a:srgbClr val="FFFFFF"/>
              </a:solidFill>
              <a:ln>
                <a:noFill/>
              </a:ln>
              <a:extLst>
                <a:ext uri="{91240B29-F687-4F45-9708-019B960494DF}">
                  <a14:hiddenLine xmlns:a14="http://schemas.microsoft.com/office/drawing/2010/main" w="15875">
                    <a:solidFill>
                      <a:srgbClr val="000000"/>
                    </a:solidFill>
                    <a:prstDash val="solid"/>
                    <a:miter lim="800000"/>
                    <a:headEnd/>
                    <a:tailEnd/>
                  </a14:hiddenLine>
                </a:ext>
              </a:extLst>
            </p:spPr>
            <p:txBody>
              <a:bodyPr/>
              <a:lstStyle/>
              <a:p>
                <a:pPr marL="0" marR="0" lvl="0" indent="0" algn="l" defTabSz="685800" rtl="0" eaLnBrk="1" fontAlgn="auto" latinLnBrk="0" hangingPunct="1">
                  <a:lnSpc>
                    <a:spcPct val="100000"/>
                  </a:lnSpc>
                  <a:spcBef>
                    <a:spcPts val="0"/>
                  </a:spcBef>
                  <a:spcAft>
                    <a:spcPts val="0"/>
                  </a:spcAft>
                  <a:buClrTx/>
                  <a:buSzTx/>
                  <a:buFontTx/>
                  <a:buNone/>
                  <a:defRPr/>
                </a:pPr>
                <a:endParaRPr kumimoji="0" lang="zh-CN" altLang="en-US" sz="1270" b="0" i="0" u="none" strike="noStrike" kern="1200" cap="none" spc="0" normalizeH="0" baseline="0" noProof="0">
                  <a:ln>
                    <a:noFill/>
                  </a:ln>
                  <a:solidFill>
                    <a:prstClr val="black"/>
                  </a:solidFill>
                  <a:effectLst/>
                  <a:uLnTx/>
                  <a:uFillTx/>
                  <a:latin typeface="等线"/>
                  <a:ea typeface="微软雅黑" panose="020B0503020204020204" charset="-122"/>
                  <a:cs typeface="+mn-cs"/>
                </a:endParaRPr>
              </a:p>
            </p:txBody>
          </p:sp>
        </p:grpSp>
      </p:grpSp>
      <p:grpSp>
        <p:nvGrpSpPr>
          <p:cNvPr id="4" name="组合 3"/>
          <p:cNvGrpSpPr/>
          <p:nvPr/>
        </p:nvGrpSpPr>
        <p:grpSpPr>
          <a:xfrm>
            <a:off x="4752044" y="2713551"/>
            <a:ext cx="1492784" cy="1627384"/>
            <a:chOff x="5052347" y="2851099"/>
            <a:chExt cx="1587120" cy="1730226"/>
          </a:xfrm>
        </p:grpSpPr>
        <p:sp>
          <p:nvSpPr>
            <p:cNvPr id="47" name="Freeform 13"/>
            <p:cNvSpPr/>
            <p:nvPr/>
          </p:nvSpPr>
          <p:spPr bwMode="auto">
            <a:xfrm>
              <a:off x="5052347" y="2851099"/>
              <a:ext cx="1560720" cy="1730226"/>
            </a:xfrm>
            <a:custGeom>
              <a:avLst/>
              <a:gdLst>
                <a:gd name="T0" fmla="*/ 1036 w 1102"/>
                <a:gd name="T1" fmla="*/ 975 h 1238"/>
                <a:gd name="T2" fmla="*/ 1102 w 1102"/>
                <a:gd name="T3" fmla="*/ 861 h 1238"/>
                <a:gd name="T4" fmla="*/ 1102 w 1102"/>
                <a:gd name="T5" fmla="*/ 377 h 1238"/>
                <a:gd name="T6" fmla="*/ 1036 w 1102"/>
                <a:gd name="T7" fmla="*/ 262 h 1238"/>
                <a:gd name="T8" fmla="*/ 617 w 1102"/>
                <a:gd name="T9" fmla="*/ 21 h 1238"/>
                <a:gd name="T10" fmla="*/ 485 w 1102"/>
                <a:gd name="T11" fmla="*/ 21 h 1238"/>
                <a:gd name="T12" fmla="*/ 66 w 1102"/>
                <a:gd name="T13" fmla="*/ 262 h 1238"/>
                <a:gd name="T14" fmla="*/ 0 w 1102"/>
                <a:gd name="T15" fmla="*/ 377 h 1238"/>
                <a:gd name="T16" fmla="*/ 0 w 1102"/>
                <a:gd name="T17" fmla="*/ 861 h 1238"/>
                <a:gd name="T18" fmla="*/ 66 w 1102"/>
                <a:gd name="T19" fmla="*/ 975 h 1238"/>
                <a:gd name="T20" fmla="*/ 485 w 1102"/>
                <a:gd name="T21" fmla="*/ 1217 h 1238"/>
                <a:gd name="T22" fmla="*/ 617 w 1102"/>
                <a:gd name="T23" fmla="*/ 1217 h 1238"/>
                <a:gd name="T24" fmla="*/ 1036 w 1102"/>
                <a:gd name="T25" fmla="*/ 975 h 12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102" h="1238">
                  <a:moveTo>
                    <a:pt x="1036" y="975"/>
                  </a:moveTo>
                  <a:cubicBezTo>
                    <a:pt x="1073" y="954"/>
                    <a:pt x="1102" y="903"/>
                    <a:pt x="1102" y="861"/>
                  </a:cubicBezTo>
                  <a:cubicBezTo>
                    <a:pt x="1102" y="377"/>
                    <a:pt x="1102" y="377"/>
                    <a:pt x="1102" y="377"/>
                  </a:cubicBezTo>
                  <a:cubicBezTo>
                    <a:pt x="1102" y="335"/>
                    <a:pt x="1073" y="283"/>
                    <a:pt x="1036" y="262"/>
                  </a:cubicBezTo>
                  <a:cubicBezTo>
                    <a:pt x="617" y="21"/>
                    <a:pt x="617" y="21"/>
                    <a:pt x="617" y="21"/>
                  </a:cubicBezTo>
                  <a:cubicBezTo>
                    <a:pt x="581" y="0"/>
                    <a:pt x="521" y="0"/>
                    <a:pt x="485" y="21"/>
                  </a:cubicBezTo>
                  <a:cubicBezTo>
                    <a:pt x="66" y="262"/>
                    <a:pt x="66" y="262"/>
                    <a:pt x="66" y="262"/>
                  </a:cubicBezTo>
                  <a:cubicBezTo>
                    <a:pt x="30" y="283"/>
                    <a:pt x="0" y="335"/>
                    <a:pt x="0" y="377"/>
                  </a:cubicBezTo>
                  <a:cubicBezTo>
                    <a:pt x="0" y="861"/>
                    <a:pt x="0" y="861"/>
                    <a:pt x="0" y="861"/>
                  </a:cubicBezTo>
                  <a:cubicBezTo>
                    <a:pt x="0" y="903"/>
                    <a:pt x="30" y="954"/>
                    <a:pt x="66" y="975"/>
                  </a:cubicBezTo>
                  <a:cubicBezTo>
                    <a:pt x="485" y="1217"/>
                    <a:pt x="485" y="1217"/>
                    <a:pt x="485" y="1217"/>
                  </a:cubicBezTo>
                  <a:cubicBezTo>
                    <a:pt x="521" y="1238"/>
                    <a:pt x="581" y="1238"/>
                    <a:pt x="617" y="1217"/>
                  </a:cubicBezTo>
                  <a:lnTo>
                    <a:pt x="1036" y="975"/>
                  </a:lnTo>
                  <a:close/>
                </a:path>
              </a:pathLst>
            </a:custGeom>
            <a:gradFill flip="none" rotWithShape="1">
              <a:gsLst>
                <a:gs pos="100000">
                  <a:srgbClr val="FFFFFF">
                    <a:lumMod val="100000"/>
                  </a:srgbClr>
                </a:gs>
                <a:gs pos="0">
                  <a:srgbClr val="D9D9DA"/>
                </a:gs>
              </a:gsLst>
              <a:lin ang="2700000" scaled="1"/>
              <a:tileRect/>
            </a:gradFill>
            <a:ln w="28575" cap="flat" cmpd="sng" algn="ctr">
              <a:gradFill flip="none" rotWithShape="1">
                <a:gsLst>
                  <a:gs pos="100000">
                    <a:srgbClr val="FFFFFF"/>
                  </a:gs>
                  <a:gs pos="0">
                    <a:srgbClr val="D9D9DA"/>
                  </a:gs>
                </a:gsLst>
                <a:lin ang="13500000" scaled="1"/>
                <a:tileRect/>
              </a:gradFill>
              <a:prstDash val="solid"/>
              <a:miter lim="800000"/>
            </a:ln>
            <a:effectLst>
              <a:outerShdw blurRad="279400" dist="165100" dir="2700000" algn="t" rotWithShape="0">
                <a:prstClr val="black">
                  <a:alpha val="35000"/>
                </a:prstClr>
              </a:outerShdw>
            </a:effectLst>
          </p:spPr>
          <p:txBody>
            <a:bodyPr lIns="68271" tIns="34136" rIns="68271" bIns="34136" anchor="ctr"/>
            <a:lstStyle/>
            <a:p>
              <a:pPr marL="0" marR="0" lvl="0" indent="0" algn="ctr" defTabSz="685800" rtl="0" eaLnBrk="1" fontAlgn="auto" latinLnBrk="0" hangingPunct="1">
                <a:lnSpc>
                  <a:spcPct val="100000"/>
                </a:lnSpc>
                <a:spcBef>
                  <a:spcPts val="0"/>
                </a:spcBef>
                <a:spcAft>
                  <a:spcPts val="0"/>
                </a:spcAft>
                <a:buClrTx/>
                <a:buSzTx/>
                <a:buFontTx/>
                <a:buNone/>
                <a:defRPr/>
              </a:pPr>
              <a:endParaRPr kumimoji="0" lang="zh-CN" altLang="en-US" sz="1270" b="0" i="0" u="none" strike="noStrike" kern="0" cap="none" spc="0" normalizeH="0" baseline="0" noProof="0">
                <a:ln>
                  <a:noFill/>
                </a:ln>
                <a:solidFill>
                  <a:prstClr val="white"/>
                </a:solidFill>
                <a:effectLst/>
                <a:uLnTx/>
                <a:uFillTx/>
                <a:latin typeface="Calibri" panose="020F0502020204030204"/>
                <a:ea typeface="微软雅黑" panose="020B0503020204020204" charset="-122"/>
                <a:cs typeface="+mn-cs"/>
              </a:endParaRPr>
            </a:p>
          </p:txBody>
        </p:sp>
        <p:sp>
          <p:nvSpPr>
            <p:cNvPr id="53" name="Freeform 13"/>
            <p:cNvSpPr/>
            <p:nvPr/>
          </p:nvSpPr>
          <p:spPr bwMode="auto">
            <a:xfrm>
              <a:off x="5182763" y="2995679"/>
              <a:ext cx="1299888" cy="1441066"/>
            </a:xfrm>
            <a:custGeom>
              <a:avLst/>
              <a:gdLst>
                <a:gd name="T0" fmla="*/ 1036 w 1102"/>
                <a:gd name="T1" fmla="*/ 975 h 1238"/>
                <a:gd name="T2" fmla="*/ 1102 w 1102"/>
                <a:gd name="T3" fmla="*/ 861 h 1238"/>
                <a:gd name="T4" fmla="*/ 1102 w 1102"/>
                <a:gd name="T5" fmla="*/ 377 h 1238"/>
                <a:gd name="T6" fmla="*/ 1036 w 1102"/>
                <a:gd name="T7" fmla="*/ 262 h 1238"/>
                <a:gd name="T8" fmla="*/ 617 w 1102"/>
                <a:gd name="T9" fmla="*/ 21 h 1238"/>
                <a:gd name="T10" fmla="*/ 485 w 1102"/>
                <a:gd name="T11" fmla="*/ 21 h 1238"/>
                <a:gd name="T12" fmla="*/ 66 w 1102"/>
                <a:gd name="T13" fmla="*/ 262 h 1238"/>
                <a:gd name="T14" fmla="*/ 0 w 1102"/>
                <a:gd name="T15" fmla="*/ 377 h 1238"/>
                <a:gd name="T16" fmla="*/ 0 w 1102"/>
                <a:gd name="T17" fmla="*/ 861 h 1238"/>
                <a:gd name="T18" fmla="*/ 66 w 1102"/>
                <a:gd name="T19" fmla="*/ 975 h 1238"/>
                <a:gd name="T20" fmla="*/ 485 w 1102"/>
                <a:gd name="T21" fmla="*/ 1217 h 1238"/>
                <a:gd name="T22" fmla="*/ 617 w 1102"/>
                <a:gd name="T23" fmla="*/ 1217 h 1238"/>
                <a:gd name="T24" fmla="*/ 1036 w 1102"/>
                <a:gd name="T25" fmla="*/ 975 h 12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102" h="1238">
                  <a:moveTo>
                    <a:pt x="1036" y="975"/>
                  </a:moveTo>
                  <a:cubicBezTo>
                    <a:pt x="1073" y="954"/>
                    <a:pt x="1102" y="903"/>
                    <a:pt x="1102" y="861"/>
                  </a:cubicBezTo>
                  <a:cubicBezTo>
                    <a:pt x="1102" y="377"/>
                    <a:pt x="1102" y="377"/>
                    <a:pt x="1102" y="377"/>
                  </a:cubicBezTo>
                  <a:cubicBezTo>
                    <a:pt x="1102" y="335"/>
                    <a:pt x="1073" y="283"/>
                    <a:pt x="1036" y="262"/>
                  </a:cubicBezTo>
                  <a:cubicBezTo>
                    <a:pt x="617" y="21"/>
                    <a:pt x="617" y="21"/>
                    <a:pt x="617" y="21"/>
                  </a:cubicBezTo>
                  <a:cubicBezTo>
                    <a:pt x="581" y="0"/>
                    <a:pt x="521" y="0"/>
                    <a:pt x="485" y="21"/>
                  </a:cubicBezTo>
                  <a:cubicBezTo>
                    <a:pt x="66" y="262"/>
                    <a:pt x="66" y="262"/>
                    <a:pt x="66" y="262"/>
                  </a:cubicBezTo>
                  <a:cubicBezTo>
                    <a:pt x="30" y="283"/>
                    <a:pt x="0" y="335"/>
                    <a:pt x="0" y="377"/>
                  </a:cubicBezTo>
                  <a:cubicBezTo>
                    <a:pt x="0" y="861"/>
                    <a:pt x="0" y="861"/>
                    <a:pt x="0" y="861"/>
                  </a:cubicBezTo>
                  <a:cubicBezTo>
                    <a:pt x="0" y="903"/>
                    <a:pt x="30" y="954"/>
                    <a:pt x="66" y="975"/>
                  </a:cubicBezTo>
                  <a:cubicBezTo>
                    <a:pt x="485" y="1217"/>
                    <a:pt x="485" y="1217"/>
                    <a:pt x="485" y="1217"/>
                  </a:cubicBezTo>
                  <a:cubicBezTo>
                    <a:pt x="521" y="1238"/>
                    <a:pt x="581" y="1238"/>
                    <a:pt x="617" y="1217"/>
                  </a:cubicBezTo>
                  <a:lnTo>
                    <a:pt x="1036" y="975"/>
                  </a:lnTo>
                  <a:close/>
                </a:path>
              </a:pathLst>
            </a:custGeom>
            <a:solidFill>
              <a:schemeClr val="accent2"/>
            </a:solidFill>
            <a:ln w="28575" cap="flat">
              <a:noFill/>
              <a:prstDash val="solid"/>
              <a:miter lim="800000"/>
            </a:ln>
          </p:spPr>
          <p:txBody>
            <a:bodyPr lIns="68271" tIns="34136" rIns="68271" bIns="34136"/>
            <a:lstStyle/>
            <a:p>
              <a:pPr marL="0" marR="0" lvl="0" indent="0" algn="l" defTabSz="685800" rtl="0" eaLnBrk="1" fontAlgn="auto" latinLnBrk="0" hangingPunct="1">
                <a:lnSpc>
                  <a:spcPct val="100000"/>
                </a:lnSpc>
                <a:spcBef>
                  <a:spcPts val="0"/>
                </a:spcBef>
                <a:spcAft>
                  <a:spcPts val="0"/>
                </a:spcAft>
                <a:buClrTx/>
                <a:buSzTx/>
                <a:buFontTx/>
                <a:buNone/>
                <a:defRPr/>
              </a:pPr>
              <a:endParaRPr kumimoji="0" lang="zh-CN" altLang="en-US" sz="1270" b="0" i="0" u="none" strike="noStrike" kern="1200" cap="none" spc="0" normalizeH="0" baseline="0" noProof="0">
                <a:ln>
                  <a:noFill/>
                </a:ln>
                <a:solidFill>
                  <a:prstClr val="black"/>
                </a:solidFill>
                <a:effectLst/>
                <a:uLnTx/>
                <a:uFillTx/>
                <a:latin typeface="等线"/>
                <a:ea typeface="微软雅黑" panose="020B0503020204020204" charset="-122"/>
                <a:cs typeface="+mn-cs"/>
              </a:endParaRPr>
            </a:p>
          </p:txBody>
        </p:sp>
        <p:grpSp>
          <p:nvGrpSpPr>
            <p:cNvPr id="45083" name="组合 58"/>
            <p:cNvGrpSpPr/>
            <p:nvPr/>
          </p:nvGrpSpPr>
          <p:grpSpPr bwMode="auto">
            <a:xfrm>
              <a:off x="5579937" y="3412927"/>
              <a:ext cx="1059530" cy="943868"/>
              <a:chOff x="5405438" y="6815138"/>
              <a:chExt cx="511175" cy="460375"/>
            </a:xfrm>
          </p:grpSpPr>
          <p:sp>
            <p:nvSpPr>
              <p:cNvPr id="60" name="Freeform 61"/>
              <p:cNvSpPr/>
              <p:nvPr/>
            </p:nvSpPr>
            <p:spPr bwMode="auto">
              <a:xfrm>
                <a:off x="5424488" y="6821488"/>
                <a:ext cx="492125" cy="454025"/>
              </a:xfrm>
              <a:custGeom>
                <a:avLst/>
                <a:gdLst>
                  <a:gd name="T0" fmla="*/ 140 w 310"/>
                  <a:gd name="T1" fmla="*/ 286 h 286"/>
                  <a:gd name="T2" fmla="*/ 0 w 310"/>
                  <a:gd name="T3" fmla="*/ 172 h 286"/>
                  <a:gd name="T4" fmla="*/ 2 w 310"/>
                  <a:gd name="T5" fmla="*/ 12 h 286"/>
                  <a:gd name="T6" fmla="*/ 57 w 310"/>
                  <a:gd name="T7" fmla="*/ 7 h 286"/>
                  <a:gd name="T8" fmla="*/ 88 w 310"/>
                  <a:gd name="T9" fmla="*/ 41 h 286"/>
                  <a:gd name="T10" fmla="*/ 97 w 310"/>
                  <a:gd name="T11" fmla="*/ 7 h 286"/>
                  <a:gd name="T12" fmla="*/ 135 w 310"/>
                  <a:gd name="T13" fmla="*/ 0 h 286"/>
                  <a:gd name="T14" fmla="*/ 310 w 310"/>
                  <a:gd name="T15" fmla="*/ 150 h 286"/>
                  <a:gd name="T16" fmla="*/ 140 w 310"/>
                  <a:gd name="T17" fmla="*/ 286 h 2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10" h="286">
                    <a:moveTo>
                      <a:pt x="140" y="286"/>
                    </a:moveTo>
                    <a:lnTo>
                      <a:pt x="0" y="172"/>
                    </a:lnTo>
                    <a:lnTo>
                      <a:pt x="2" y="12"/>
                    </a:lnTo>
                    <a:lnTo>
                      <a:pt x="57" y="7"/>
                    </a:lnTo>
                    <a:lnTo>
                      <a:pt x="88" y="41"/>
                    </a:lnTo>
                    <a:lnTo>
                      <a:pt x="97" y="7"/>
                    </a:lnTo>
                    <a:lnTo>
                      <a:pt x="135" y="0"/>
                    </a:lnTo>
                    <a:lnTo>
                      <a:pt x="310" y="150"/>
                    </a:lnTo>
                    <a:lnTo>
                      <a:pt x="140" y="286"/>
                    </a:lnTo>
                    <a:close/>
                  </a:path>
                </a:pathLst>
              </a:custGeom>
              <a:gradFill flip="none" rotWithShape="1">
                <a:gsLst>
                  <a:gs pos="73000">
                    <a:srgbClr val="0D0D0D">
                      <a:alpha val="0"/>
                    </a:srgbClr>
                  </a:gs>
                  <a:gs pos="100000">
                    <a:schemeClr val="tx1">
                      <a:lumMod val="95000"/>
                      <a:lumOff val="5000"/>
                      <a:alpha val="0"/>
                    </a:schemeClr>
                  </a:gs>
                  <a:gs pos="0">
                    <a:schemeClr val="tx1">
                      <a:lumMod val="95000"/>
                      <a:lumOff val="5000"/>
                      <a:alpha val="55000"/>
                    </a:schemeClr>
                  </a:gs>
                </a:gsLst>
                <a:lin ang="2700000" scaled="1"/>
                <a:tileRect/>
              </a:gradFill>
              <a:ln>
                <a:noFill/>
              </a:ln>
            </p:spPr>
            <p:txBody>
              <a:bodyPr/>
              <a:lstStyle/>
              <a:p>
                <a:pPr marL="0" marR="0" lvl="0" indent="0" algn="l" defTabSz="685800" rtl="0" eaLnBrk="1" fontAlgn="auto" latinLnBrk="0" hangingPunct="1">
                  <a:lnSpc>
                    <a:spcPct val="100000"/>
                  </a:lnSpc>
                  <a:spcBef>
                    <a:spcPts val="0"/>
                  </a:spcBef>
                  <a:spcAft>
                    <a:spcPts val="0"/>
                  </a:spcAft>
                  <a:buClrTx/>
                  <a:buSzTx/>
                  <a:buFontTx/>
                  <a:buNone/>
                  <a:defRPr/>
                </a:pPr>
                <a:endParaRPr kumimoji="0" lang="zh-CN" altLang="en-US" sz="1270" b="0" i="0" u="none" strike="noStrike" kern="1200" cap="none" spc="0" normalizeH="0" baseline="0" noProof="0">
                  <a:ln>
                    <a:noFill/>
                  </a:ln>
                  <a:solidFill>
                    <a:prstClr val="black"/>
                  </a:solidFill>
                  <a:effectLst/>
                  <a:uLnTx/>
                  <a:uFillTx/>
                  <a:latin typeface="等线"/>
                  <a:ea typeface="微软雅黑" panose="020B0503020204020204" charset="-122"/>
                  <a:cs typeface="+mn-cs"/>
                </a:endParaRPr>
              </a:p>
            </p:txBody>
          </p:sp>
          <p:sp>
            <p:nvSpPr>
              <p:cNvPr id="45112" name="Freeform 62"/>
              <p:cNvSpPr>
                <a:spLocks noEditPoints="1"/>
              </p:cNvSpPr>
              <p:nvPr/>
            </p:nvSpPr>
            <p:spPr bwMode="auto">
              <a:xfrm>
                <a:off x="5405438" y="6815138"/>
                <a:ext cx="117475" cy="290513"/>
              </a:xfrm>
              <a:custGeom>
                <a:avLst/>
                <a:gdLst>
                  <a:gd name="T0" fmla="*/ 64422 w 31"/>
                  <a:gd name="T1" fmla="*/ 0 h 77"/>
                  <a:gd name="T2" fmla="*/ 109896 w 31"/>
                  <a:gd name="T3" fmla="*/ 18864 h 77"/>
                  <a:gd name="T4" fmla="*/ 117475 w 31"/>
                  <a:gd name="T5" fmla="*/ 67912 h 77"/>
                  <a:gd name="T6" fmla="*/ 117475 w 31"/>
                  <a:gd name="T7" fmla="*/ 233920 h 77"/>
                  <a:gd name="T8" fmla="*/ 102317 w 31"/>
                  <a:gd name="T9" fmla="*/ 275421 h 77"/>
                  <a:gd name="T10" fmla="*/ 60632 w 31"/>
                  <a:gd name="T11" fmla="*/ 290513 h 77"/>
                  <a:gd name="T12" fmla="*/ 11369 w 31"/>
                  <a:gd name="T13" fmla="*/ 271649 h 77"/>
                  <a:gd name="T14" fmla="*/ 0 w 31"/>
                  <a:gd name="T15" fmla="*/ 211282 h 77"/>
                  <a:gd name="T16" fmla="*/ 0 w 31"/>
                  <a:gd name="T17" fmla="*/ 79231 h 77"/>
                  <a:gd name="T18" fmla="*/ 11369 w 31"/>
                  <a:gd name="T19" fmla="*/ 18864 h 77"/>
                  <a:gd name="T20" fmla="*/ 64422 w 31"/>
                  <a:gd name="T21" fmla="*/ 0 h 77"/>
                  <a:gd name="T22" fmla="*/ 60632 w 31"/>
                  <a:gd name="T23" fmla="*/ 264103 h 77"/>
                  <a:gd name="T24" fmla="*/ 87159 w 31"/>
                  <a:gd name="T25" fmla="*/ 222601 h 77"/>
                  <a:gd name="T26" fmla="*/ 87159 w 31"/>
                  <a:gd name="T27" fmla="*/ 64139 h 77"/>
                  <a:gd name="T28" fmla="*/ 60632 w 31"/>
                  <a:gd name="T29" fmla="*/ 26410 h 77"/>
                  <a:gd name="T30" fmla="*/ 34106 w 31"/>
                  <a:gd name="T31" fmla="*/ 64139 h 77"/>
                  <a:gd name="T32" fmla="*/ 34106 w 31"/>
                  <a:gd name="T33" fmla="*/ 75458 h 77"/>
                  <a:gd name="T34" fmla="*/ 34106 w 31"/>
                  <a:gd name="T35" fmla="*/ 86777 h 77"/>
                  <a:gd name="T36" fmla="*/ 34106 w 31"/>
                  <a:gd name="T37" fmla="*/ 132051 h 77"/>
                  <a:gd name="T38" fmla="*/ 34106 w 31"/>
                  <a:gd name="T39" fmla="*/ 181099 h 77"/>
                  <a:gd name="T40" fmla="*/ 34106 w 31"/>
                  <a:gd name="T41" fmla="*/ 222601 h 77"/>
                  <a:gd name="T42" fmla="*/ 60632 w 31"/>
                  <a:gd name="T43" fmla="*/ 264103 h 77"/>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31" h="77">
                    <a:moveTo>
                      <a:pt x="17" y="0"/>
                    </a:moveTo>
                    <a:cubicBezTo>
                      <a:pt x="22" y="0"/>
                      <a:pt x="26" y="2"/>
                      <a:pt x="29" y="5"/>
                    </a:cubicBezTo>
                    <a:cubicBezTo>
                      <a:pt x="30" y="8"/>
                      <a:pt x="31" y="12"/>
                      <a:pt x="31" y="18"/>
                    </a:cubicBezTo>
                    <a:cubicBezTo>
                      <a:pt x="31" y="62"/>
                      <a:pt x="31" y="62"/>
                      <a:pt x="31" y="62"/>
                    </a:cubicBezTo>
                    <a:cubicBezTo>
                      <a:pt x="31" y="67"/>
                      <a:pt x="30" y="71"/>
                      <a:pt x="27" y="73"/>
                    </a:cubicBezTo>
                    <a:cubicBezTo>
                      <a:pt x="25" y="76"/>
                      <a:pt x="21" y="77"/>
                      <a:pt x="16" y="77"/>
                    </a:cubicBezTo>
                    <a:cubicBezTo>
                      <a:pt x="10" y="77"/>
                      <a:pt x="5" y="75"/>
                      <a:pt x="3" y="72"/>
                    </a:cubicBezTo>
                    <a:cubicBezTo>
                      <a:pt x="1" y="69"/>
                      <a:pt x="0" y="64"/>
                      <a:pt x="0" y="56"/>
                    </a:cubicBezTo>
                    <a:cubicBezTo>
                      <a:pt x="0" y="21"/>
                      <a:pt x="0" y="21"/>
                      <a:pt x="0" y="21"/>
                    </a:cubicBezTo>
                    <a:cubicBezTo>
                      <a:pt x="0" y="14"/>
                      <a:pt x="1" y="8"/>
                      <a:pt x="3" y="5"/>
                    </a:cubicBezTo>
                    <a:cubicBezTo>
                      <a:pt x="5" y="2"/>
                      <a:pt x="10" y="0"/>
                      <a:pt x="17" y="0"/>
                    </a:cubicBezTo>
                    <a:close/>
                    <a:moveTo>
                      <a:pt x="16" y="70"/>
                    </a:moveTo>
                    <a:cubicBezTo>
                      <a:pt x="20" y="70"/>
                      <a:pt x="23" y="66"/>
                      <a:pt x="23" y="59"/>
                    </a:cubicBezTo>
                    <a:cubicBezTo>
                      <a:pt x="23" y="17"/>
                      <a:pt x="23" y="17"/>
                      <a:pt x="23" y="17"/>
                    </a:cubicBezTo>
                    <a:cubicBezTo>
                      <a:pt x="23" y="10"/>
                      <a:pt x="20" y="7"/>
                      <a:pt x="16" y="7"/>
                    </a:cubicBezTo>
                    <a:cubicBezTo>
                      <a:pt x="12" y="7"/>
                      <a:pt x="9" y="10"/>
                      <a:pt x="9" y="17"/>
                    </a:cubicBezTo>
                    <a:cubicBezTo>
                      <a:pt x="9" y="20"/>
                      <a:pt x="9" y="20"/>
                      <a:pt x="9" y="20"/>
                    </a:cubicBezTo>
                    <a:cubicBezTo>
                      <a:pt x="9" y="23"/>
                      <a:pt x="9" y="23"/>
                      <a:pt x="9" y="23"/>
                    </a:cubicBezTo>
                    <a:cubicBezTo>
                      <a:pt x="9" y="35"/>
                      <a:pt x="9" y="35"/>
                      <a:pt x="9" y="35"/>
                    </a:cubicBezTo>
                    <a:cubicBezTo>
                      <a:pt x="9" y="48"/>
                      <a:pt x="9" y="48"/>
                      <a:pt x="9" y="48"/>
                    </a:cubicBezTo>
                    <a:cubicBezTo>
                      <a:pt x="9" y="59"/>
                      <a:pt x="9" y="59"/>
                      <a:pt x="9" y="59"/>
                    </a:cubicBezTo>
                    <a:cubicBezTo>
                      <a:pt x="9" y="66"/>
                      <a:pt x="12" y="70"/>
                      <a:pt x="16" y="70"/>
                    </a:cubicBezTo>
                    <a:close/>
                  </a:path>
                </a:pathLst>
              </a:custGeom>
              <a:solidFill>
                <a:srgbClr val="FFFFFF"/>
              </a:solidFill>
              <a:ln>
                <a:noFill/>
              </a:ln>
              <a:extLst>
                <a:ext uri="{91240B29-F687-4F45-9708-019B960494DF}">
                  <a14:hiddenLine xmlns:a14="http://schemas.microsoft.com/office/drawing/2010/main" w="15875">
                    <a:solidFill>
                      <a:srgbClr val="000000"/>
                    </a:solidFill>
                    <a:prstDash val="solid"/>
                    <a:miter lim="800000"/>
                    <a:headEnd/>
                    <a:tailEnd/>
                  </a14:hiddenLine>
                </a:ext>
              </a:extLst>
            </p:spPr>
            <p:txBody>
              <a:bodyPr/>
              <a:lstStyle/>
              <a:p>
                <a:pPr marL="0" marR="0" lvl="0" indent="0" algn="l" defTabSz="685800" rtl="0" eaLnBrk="1" fontAlgn="auto" latinLnBrk="0" hangingPunct="1">
                  <a:lnSpc>
                    <a:spcPct val="100000"/>
                  </a:lnSpc>
                  <a:spcBef>
                    <a:spcPts val="0"/>
                  </a:spcBef>
                  <a:spcAft>
                    <a:spcPts val="0"/>
                  </a:spcAft>
                  <a:buClrTx/>
                  <a:buSzTx/>
                  <a:buFontTx/>
                  <a:buNone/>
                  <a:defRPr/>
                </a:pPr>
                <a:endParaRPr kumimoji="0" lang="zh-CN" altLang="en-US" sz="1270" b="0" i="0" u="none" strike="noStrike" kern="1200" cap="none" spc="0" normalizeH="0" baseline="0" noProof="0">
                  <a:ln>
                    <a:noFill/>
                  </a:ln>
                  <a:solidFill>
                    <a:prstClr val="black"/>
                  </a:solidFill>
                  <a:effectLst/>
                  <a:uLnTx/>
                  <a:uFillTx/>
                  <a:latin typeface="等线"/>
                  <a:ea typeface="微软雅黑" panose="020B0503020204020204" charset="-122"/>
                  <a:cs typeface="+mn-cs"/>
                </a:endParaRPr>
              </a:p>
            </p:txBody>
          </p:sp>
          <p:sp>
            <p:nvSpPr>
              <p:cNvPr id="45113" name="Freeform 63"/>
              <p:cNvSpPr/>
              <p:nvPr/>
            </p:nvSpPr>
            <p:spPr bwMode="auto">
              <a:xfrm>
                <a:off x="5545138" y="6815138"/>
                <a:ext cx="112713" cy="290513"/>
              </a:xfrm>
              <a:custGeom>
                <a:avLst/>
                <a:gdLst>
                  <a:gd name="T0" fmla="*/ 33814 w 30"/>
                  <a:gd name="T1" fmla="*/ 203736 h 77"/>
                  <a:gd name="T2" fmla="*/ 33814 w 30"/>
                  <a:gd name="T3" fmla="*/ 233920 h 77"/>
                  <a:gd name="T4" fmla="*/ 37571 w 30"/>
                  <a:gd name="T5" fmla="*/ 256557 h 77"/>
                  <a:gd name="T6" fmla="*/ 60114 w 30"/>
                  <a:gd name="T7" fmla="*/ 264103 h 77"/>
                  <a:gd name="T8" fmla="*/ 78899 w 30"/>
                  <a:gd name="T9" fmla="*/ 245238 h 77"/>
                  <a:gd name="T10" fmla="*/ 78899 w 30"/>
                  <a:gd name="T11" fmla="*/ 218828 h 77"/>
                  <a:gd name="T12" fmla="*/ 78899 w 30"/>
                  <a:gd name="T13" fmla="*/ 196191 h 77"/>
                  <a:gd name="T14" fmla="*/ 75142 w 30"/>
                  <a:gd name="T15" fmla="*/ 162235 h 77"/>
                  <a:gd name="T16" fmla="*/ 45085 w 30"/>
                  <a:gd name="T17" fmla="*/ 147143 h 77"/>
                  <a:gd name="T18" fmla="*/ 37571 w 30"/>
                  <a:gd name="T19" fmla="*/ 147143 h 77"/>
                  <a:gd name="T20" fmla="*/ 26300 w 30"/>
                  <a:gd name="T21" fmla="*/ 150916 h 77"/>
                  <a:gd name="T22" fmla="*/ 26300 w 30"/>
                  <a:gd name="T23" fmla="*/ 116960 h 77"/>
                  <a:gd name="T24" fmla="*/ 33814 w 30"/>
                  <a:gd name="T25" fmla="*/ 116960 h 77"/>
                  <a:gd name="T26" fmla="*/ 71385 w 30"/>
                  <a:gd name="T27" fmla="*/ 83004 h 77"/>
                  <a:gd name="T28" fmla="*/ 71385 w 30"/>
                  <a:gd name="T29" fmla="*/ 52821 h 77"/>
                  <a:gd name="T30" fmla="*/ 52599 w 30"/>
                  <a:gd name="T31" fmla="*/ 26410 h 77"/>
                  <a:gd name="T32" fmla="*/ 33814 w 30"/>
                  <a:gd name="T33" fmla="*/ 56593 h 77"/>
                  <a:gd name="T34" fmla="*/ 33814 w 30"/>
                  <a:gd name="T35" fmla="*/ 64139 h 77"/>
                  <a:gd name="T36" fmla="*/ 33814 w 30"/>
                  <a:gd name="T37" fmla="*/ 71685 h 77"/>
                  <a:gd name="T38" fmla="*/ 0 w 30"/>
                  <a:gd name="T39" fmla="*/ 71685 h 77"/>
                  <a:gd name="T40" fmla="*/ 0 w 30"/>
                  <a:gd name="T41" fmla="*/ 45275 h 77"/>
                  <a:gd name="T42" fmla="*/ 56357 w 30"/>
                  <a:gd name="T43" fmla="*/ 0 h 77"/>
                  <a:gd name="T44" fmla="*/ 108956 w 30"/>
                  <a:gd name="T45" fmla="*/ 49048 h 77"/>
                  <a:gd name="T46" fmla="*/ 108956 w 30"/>
                  <a:gd name="T47" fmla="*/ 64139 h 77"/>
                  <a:gd name="T48" fmla="*/ 108956 w 30"/>
                  <a:gd name="T49" fmla="*/ 75458 h 77"/>
                  <a:gd name="T50" fmla="*/ 82656 w 30"/>
                  <a:gd name="T51" fmla="*/ 128278 h 77"/>
                  <a:gd name="T52" fmla="*/ 105199 w 30"/>
                  <a:gd name="T53" fmla="*/ 147143 h 77"/>
                  <a:gd name="T54" fmla="*/ 112713 w 30"/>
                  <a:gd name="T55" fmla="*/ 181099 h 77"/>
                  <a:gd name="T56" fmla="*/ 112713 w 30"/>
                  <a:gd name="T57" fmla="*/ 241465 h 77"/>
                  <a:gd name="T58" fmla="*/ 52599 w 30"/>
                  <a:gd name="T59" fmla="*/ 290513 h 77"/>
                  <a:gd name="T60" fmla="*/ 0 w 30"/>
                  <a:gd name="T61" fmla="*/ 241465 h 77"/>
                  <a:gd name="T62" fmla="*/ 0 w 30"/>
                  <a:gd name="T63" fmla="*/ 203736 h 77"/>
                  <a:gd name="T64" fmla="*/ 33814 w 30"/>
                  <a:gd name="T65" fmla="*/ 203736 h 77"/>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30" h="77">
                    <a:moveTo>
                      <a:pt x="9" y="54"/>
                    </a:moveTo>
                    <a:cubicBezTo>
                      <a:pt x="9" y="62"/>
                      <a:pt x="9" y="62"/>
                      <a:pt x="9" y="62"/>
                    </a:cubicBezTo>
                    <a:cubicBezTo>
                      <a:pt x="9" y="65"/>
                      <a:pt x="9" y="67"/>
                      <a:pt x="10" y="68"/>
                    </a:cubicBezTo>
                    <a:cubicBezTo>
                      <a:pt x="11" y="69"/>
                      <a:pt x="13" y="70"/>
                      <a:pt x="16" y="70"/>
                    </a:cubicBezTo>
                    <a:cubicBezTo>
                      <a:pt x="18" y="70"/>
                      <a:pt x="20" y="68"/>
                      <a:pt x="21" y="65"/>
                    </a:cubicBezTo>
                    <a:cubicBezTo>
                      <a:pt x="21" y="64"/>
                      <a:pt x="21" y="62"/>
                      <a:pt x="21" y="58"/>
                    </a:cubicBezTo>
                    <a:cubicBezTo>
                      <a:pt x="21" y="52"/>
                      <a:pt x="21" y="52"/>
                      <a:pt x="21" y="52"/>
                    </a:cubicBezTo>
                    <a:cubicBezTo>
                      <a:pt x="21" y="48"/>
                      <a:pt x="21" y="45"/>
                      <a:pt x="20" y="43"/>
                    </a:cubicBezTo>
                    <a:cubicBezTo>
                      <a:pt x="18" y="41"/>
                      <a:pt x="16" y="39"/>
                      <a:pt x="12" y="39"/>
                    </a:cubicBezTo>
                    <a:cubicBezTo>
                      <a:pt x="11" y="39"/>
                      <a:pt x="11" y="39"/>
                      <a:pt x="10" y="39"/>
                    </a:cubicBezTo>
                    <a:cubicBezTo>
                      <a:pt x="9" y="39"/>
                      <a:pt x="8" y="40"/>
                      <a:pt x="7" y="40"/>
                    </a:cubicBezTo>
                    <a:cubicBezTo>
                      <a:pt x="7" y="31"/>
                      <a:pt x="7" y="31"/>
                      <a:pt x="7" y="31"/>
                    </a:cubicBezTo>
                    <a:cubicBezTo>
                      <a:pt x="9" y="31"/>
                      <a:pt x="9" y="31"/>
                      <a:pt x="9" y="31"/>
                    </a:cubicBezTo>
                    <a:cubicBezTo>
                      <a:pt x="16" y="31"/>
                      <a:pt x="19" y="28"/>
                      <a:pt x="19" y="22"/>
                    </a:cubicBezTo>
                    <a:cubicBezTo>
                      <a:pt x="19" y="14"/>
                      <a:pt x="19" y="14"/>
                      <a:pt x="19" y="14"/>
                    </a:cubicBezTo>
                    <a:cubicBezTo>
                      <a:pt x="19" y="9"/>
                      <a:pt x="18" y="7"/>
                      <a:pt x="14" y="7"/>
                    </a:cubicBezTo>
                    <a:cubicBezTo>
                      <a:pt x="11" y="7"/>
                      <a:pt x="9" y="10"/>
                      <a:pt x="9" y="15"/>
                    </a:cubicBezTo>
                    <a:cubicBezTo>
                      <a:pt x="9" y="17"/>
                      <a:pt x="9" y="17"/>
                      <a:pt x="9" y="17"/>
                    </a:cubicBezTo>
                    <a:cubicBezTo>
                      <a:pt x="9" y="19"/>
                      <a:pt x="9" y="19"/>
                      <a:pt x="9" y="19"/>
                    </a:cubicBezTo>
                    <a:cubicBezTo>
                      <a:pt x="0" y="19"/>
                      <a:pt x="0" y="19"/>
                      <a:pt x="0" y="19"/>
                    </a:cubicBezTo>
                    <a:cubicBezTo>
                      <a:pt x="0" y="12"/>
                      <a:pt x="0" y="12"/>
                      <a:pt x="0" y="12"/>
                    </a:cubicBezTo>
                    <a:cubicBezTo>
                      <a:pt x="0" y="4"/>
                      <a:pt x="5" y="0"/>
                      <a:pt x="15" y="0"/>
                    </a:cubicBezTo>
                    <a:cubicBezTo>
                      <a:pt x="24" y="0"/>
                      <a:pt x="29" y="4"/>
                      <a:pt x="29" y="13"/>
                    </a:cubicBezTo>
                    <a:cubicBezTo>
                      <a:pt x="29" y="17"/>
                      <a:pt x="29" y="17"/>
                      <a:pt x="29" y="17"/>
                    </a:cubicBezTo>
                    <a:cubicBezTo>
                      <a:pt x="29" y="20"/>
                      <a:pt x="29" y="20"/>
                      <a:pt x="29" y="20"/>
                    </a:cubicBezTo>
                    <a:cubicBezTo>
                      <a:pt x="29" y="27"/>
                      <a:pt x="26" y="31"/>
                      <a:pt x="22" y="34"/>
                    </a:cubicBezTo>
                    <a:cubicBezTo>
                      <a:pt x="25" y="35"/>
                      <a:pt x="27" y="36"/>
                      <a:pt x="28" y="39"/>
                    </a:cubicBezTo>
                    <a:cubicBezTo>
                      <a:pt x="29" y="41"/>
                      <a:pt x="30" y="44"/>
                      <a:pt x="30" y="48"/>
                    </a:cubicBezTo>
                    <a:cubicBezTo>
                      <a:pt x="30" y="64"/>
                      <a:pt x="30" y="64"/>
                      <a:pt x="30" y="64"/>
                    </a:cubicBezTo>
                    <a:cubicBezTo>
                      <a:pt x="30" y="73"/>
                      <a:pt x="25" y="77"/>
                      <a:pt x="14" y="77"/>
                    </a:cubicBezTo>
                    <a:cubicBezTo>
                      <a:pt x="5" y="77"/>
                      <a:pt x="0" y="73"/>
                      <a:pt x="0" y="64"/>
                    </a:cubicBezTo>
                    <a:cubicBezTo>
                      <a:pt x="0" y="54"/>
                      <a:pt x="0" y="54"/>
                      <a:pt x="0" y="54"/>
                    </a:cubicBezTo>
                    <a:lnTo>
                      <a:pt x="9" y="54"/>
                    </a:lnTo>
                    <a:close/>
                  </a:path>
                </a:pathLst>
              </a:custGeom>
              <a:solidFill>
                <a:srgbClr val="FFFFFF"/>
              </a:solidFill>
              <a:ln>
                <a:noFill/>
              </a:ln>
              <a:extLst>
                <a:ext uri="{91240B29-F687-4F45-9708-019B960494DF}">
                  <a14:hiddenLine xmlns:a14="http://schemas.microsoft.com/office/drawing/2010/main" w="15875">
                    <a:solidFill>
                      <a:srgbClr val="000000"/>
                    </a:solidFill>
                    <a:prstDash val="solid"/>
                    <a:miter lim="800000"/>
                    <a:headEnd/>
                    <a:tailEnd/>
                  </a14:hiddenLine>
                </a:ext>
              </a:extLst>
            </p:spPr>
            <p:txBody>
              <a:bodyPr/>
              <a:lstStyle/>
              <a:p>
                <a:pPr marL="0" marR="0" lvl="0" indent="0" algn="l" defTabSz="685800" rtl="0" eaLnBrk="1" fontAlgn="auto" latinLnBrk="0" hangingPunct="1">
                  <a:lnSpc>
                    <a:spcPct val="100000"/>
                  </a:lnSpc>
                  <a:spcBef>
                    <a:spcPts val="0"/>
                  </a:spcBef>
                  <a:spcAft>
                    <a:spcPts val="0"/>
                  </a:spcAft>
                  <a:buClrTx/>
                  <a:buSzTx/>
                  <a:buFontTx/>
                  <a:buNone/>
                  <a:defRPr/>
                </a:pPr>
                <a:endParaRPr kumimoji="0" lang="zh-CN" altLang="en-US" sz="1270" b="0" i="0" u="none" strike="noStrike" kern="1200" cap="none" spc="0" normalizeH="0" baseline="0" noProof="0">
                  <a:ln>
                    <a:noFill/>
                  </a:ln>
                  <a:solidFill>
                    <a:prstClr val="black"/>
                  </a:solidFill>
                  <a:effectLst/>
                  <a:uLnTx/>
                  <a:uFillTx/>
                  <a:latin typeface="等线"/>
                  <a:ea typeface="微软雅黑" panose="020B0503020204020204" charset="-122"/>
                  <a:cs typeface="+mn-cs"/>
                </a:endParaRPr>
              </a:p>
            </p:txBody>
          </p:sp>
        </p:grpSp>
      </p:grpSp>
      <p:grpSp>
        <p:nvGrpSpPr>
          <p:cNvPr id="2" name="组合 1"/>
          <p:cNvGrpSpPr/>
          <p:nvPr/>
        </p:nvGrpSpPr>
        <p:grpSpPr>
          <a:xfrm>
            <a:off x="1040412" y="2713551"/>
            <a:ext cx="1468236" cy="1627384"/>
            <a:chOff x="1106160" y="2851099"/>
            <a:chExt cx="1561020" cy="1730226"/>
          </a:xfrm>
        </p:grpSpPr>
        <p:sp>
          <p:nvSpPr>
            <p:cNvPr id="46" name="Freeform 13"/>
            <p:cNvSpPr/>
            <p:nvPr/>
          </p:nvSpPr>
          <p:spPr bwMode="auto">
            <a:xfrm>
              <a:off x="1106160" y="2851099"/>
              <a:ext cx="1560720" cy="1730226"/>
            </a:xfrm>
            <a:custGeom>
              <a:avLst/>
              <a:gdLst>
                <a:gd name="T0" fmla="*/ 1036 w 1102"/>
                <a:gd name="T1" fmla="*/ 975 h 1238"/>
                <a:gd name="T2" fmla="*/ 1102 w 1102"/>
                <a:gd name="T3" fmla="*/ 861 h 1238"/>
                <a:gd name="T4" fmla="*/ 1102 w 1102"/>
                <a:gd name="T5" fmla="*/ 377 h 1238"/>
                <a:gd name="T6" fmla="*/ 1036 w 1102"/>
                <a:gd name="T7" fmla="*/ 262 h 1238"/>
                <a:gd name="T8" fmla="*/ 617 w 1102"/>
                <a:gd name="T9" fmla="*/ 21 h 1238"/>
                <a:gd name="T10" fmla="*/ 485 w 1102"/>
                <a:gd name="T11" fmla="*/ 21 h 1238"/>
                <a:gd name="T12" fmla="*/ 66 w 1102"/>
                <a:gd name="T13" fmla="*/ 262 h 1238"/>
                <a:gd name="T14" fmla="*/ 0 w 1102"/>
                <a:gd name="T15" fmla="*/ 377 h 1238"/>
                <a:gd name="T16" fmla="*/ 0 w 1102"/>
                <a:gd name="T17" fmla="*/ 861 h 1238"/>
                <a:gd name="T18" fmla="*/ 66 w 1102"/>
                <a:gd name="T19" fmla="*/ 975 h 1238"/>
                <a:gd name="T20" fmla="*/ 485 w 1102"/>
                <a:gd name="T21" fmla="*/ 1217 h 1238"/>
                <a:gd name="T22" fmla="*/ 617 w 1102"/>
                <a:gd name="T23" fmla="*/ 1217 h 1238"/>
                <a:gd name="T24" fmla="*/ 1036 w 1102"/>
                <a:gd name="T25" fmla="*/ 975 h 12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102" h="1238">
                  <a:moveTo>
                    <a:pt x="1036" y="975"/>
                  </a:moveTo>
                  <a:cubicBezTo>
                    <a:pt x="1073" y="954"/>
                    <a:pt x="1102" y="903"/>
                    <a:pt x="1102" y="861"/>
                  </a:cubicBezTo>
                  <a:cubicBezTo>
                    <a:pt x="1102" y="377"/>
                    <a:pt x="1102" y="377"/>
                    <a:pt x="1102" y="377"/>
                  </a:cubicBezTo>
                  <a:cubicBezTo>
                    <a:pt x="1102" y="335"/>
                    <a:pt x="1073" y="283"/>
                    <a:pt x="1036" y="262"/>
                  </a:cubicBezTo>
                  <a:cubicBezTo>
                    <a:pt x="617" y="21"/>
                    <a:pt x="617" y="21"/>
                    <a:pt x="617" y="21"/>
                  </a:cubicBezTo>
                  <a:cubicBezTo>
                    <a:pt x="581" y="0"/>
                    <a:pt x="521" y="0"/>
                    <a:pt x="485" y="21"/>
                  </a:cubicBezTo>
                  <a:cubicBezTo>
                    <a:pt x="66" y="262"/>
                    <a:pt x="66" y="262"/>
                    <a:pt x="66" y="262"/>
                  </a:cubicBezTo>
                  <a:cubicBezTo>
                    <a:pt x="30" y="283"/>
                    <a:pt x="0" y="335"/>
                    <a:pt x="0" y="377"/>
                  </a:cubicBezTo>
                  <a:cubicBezTo>
                    <a:pt x="0" y="861"/>
                    <a:pt x="0" y="861"/>
                    <a:pt x="0" y="861"/>
                  </a:cubicBezTo>
                  <a:cubicBezTo>
                    <a:pt x="0" y="903"/>
                    <a:pt x="30" y="954"/>
                    <a:pt x="66" y="975"/>
                  </a:cubicBezTo>
                  <a:cubicBezTo>
                    <a:pt x="485" y="1217"/>
                    <a:pt x="485" y="1217"/>
                    <a:pt x="485" y="1217"/>
                  </a:cubicBezTo>
                  <a:cubicBezTo>
                    <a:pt x="521" y="1238"/>
                    <a:pt x="581" y="1238"/>
                    <a:pt x="617" y="1217"/>
                  </a:cubicBezTo>
                  <a:lnTo>
                    <a:pt x="1036" y="975"/>
                  </a:lnTo>
                  <a:close/>
                </a:path>
              </a:pathLst>
            </a:custGeom>
            <a:gradFill flip="none" rotWithShape="1">
              <a:gsLst>
                <a:gs pos="100000">
                  <a:srgbClr val="FFFFFF">
                    <a:lumMod val="100000"/>
                  </a:srgbClr>
                </a:gs>
                <a:gs pos="0">
                  <a:srgbClr val="D9D9DA"/>
                </a:gs>
              </a:gsLst>
              <a:lin ang="2700000" scaled="1"/>
              <a:tileRect/>
            </a:gradFill>
            <a:ln w="28575" cap="flat" cmpd="sng" algn="ctr">
              <a:gradFill flip="none" rotWithShape="1">
                <a:gsLst>
                  <a:gs pos="100000">
                    <a:srgbClr val="FFFFFF"/>
                  </a:gs>
                  <a:gs pos="0">
                    <a:srgbClr val="D9D9DA"/>
                  </a:gs>
                </a:gsLst>
                <a:lin ang="13500000" scaled="1"/>
                <a:tileRect/>
              </a:gradFill>
              <a:prstDash val="solid"/>
              <a:miter lim="800000"/>
            </a:ln>
            <a:effectLst>
              <a:outerShdw blurRad="279400" dist="165100" dir="2700000" algn="t" rotWithShape="0">
                <a:prstClr val="black">
                  <a:alpha val="35000"/>
                </a:prstClr>
              </a:outerShdw>
            </a:effectLst>
          </p:spPr>
          <p:txBody>
            <a:bodyPr lIns="68271" tIns="34136" rIns="68271" bIns="34136" anchor="ctr"/>
            <a:lstStyle/>
            <a:p>
              <a:pPr marL="0" marR="0" lvl="0" indent="0" algn="ctr" defTabSz="685800" rtl="0" eaLnBrk="1" fontAlgn="auto" latinLnBrk="0" hangingPunct="1">
                <a:lnSpc>
                  <a:spcPct val="100000"/>
                </a:lnSpc>
                <a:spcBef>
                  <a:spcPts val="0"/>
                </a:spcBef>
                <a:spcAft>
                  <a:spcPts val="0"/>
                </a:spcAft>
                <a:buClrTx/>
                <a:buSzTx/>
                <a:buFontTx/>
                <a:buNone/>
                <a:defRPr/>
              </a:pPr>
              <a:endParaRPr kumimoji="0" lang="zh-CN" altLang="en-US" sz="1270" b="0" i="0" u="none" strike="noStrike" kern="0" cap="none" spc="0" normalizeH="0" baseline="0" noProof="0">
                <a:ln>
                  <a:noFill/>
                </a:ln>
                <a:solidFill>
                  <a:prstClr val="white"/>
                </a:solidFill>
                <a:effectLst/>
                <a:uLnTx/>
                <a:uFillTx/>
                <a:latin typeface="Calibri" panose="020F0502020204030204"/>
                <a:ea typeface="微软雅黑" panose="020B0503020204020204" charset="-122"/>
                <a:cs typeface="+mn-cs"/>
              </a:endParaRPr>
            </a:p>
          </p:txBody>
        </p:sp>
        <p:sp>
          <p:nvSpPr>
            <p:cNvPr id="49" name="Freeform 13"/>
            <p:cNvSpPr/>
            <p:nvPr/>
          </p:nvSpPr>
          <p:spPr bwMode="auto">
            <a:xfrm>
              <a:off x="1236575" y="2995679"/>
              <a:ext cx="1299888" cy="1441066"/>
            </a:xfrm>
            <a:custGeom>
              <a:avLst/>
              <a:gdLst>
                <a:gd name="T0" fmla="*/ 1036 w 1102"/>
                <a:gd name="T1" fmla="*/ 975 h 1238"/>
                <a:gd name="T2" fmla="*/ 1102 w 1102"/>
                <a:gd name="T3" fmla="*/ 861 h 1238"/>
                <a:gd name="T4" fmla="*/ 1102 w 1102"/>
                <a:gd name="T5" fmla="*/ 377 h 1238"/>
                <a:gd name="T6" fmla="*/ 1036 w 1102"/>
                <a:gd name="T7" fmla="*/ 262 h 1238"/>
                <a:gd name="T8" fmla="*/ 617 w 1102"/>
                <a:gd name="T9" fmla="*/ 21 h 1238"/>
                <a:gd name="T10" fmla="*/ 485 w 1102"/>
                <a:gd name="T11" fmla="*/ 21 h 1238"/>
                <a:gd name="T12" fmla="*/ 66 w 1102"/>
                <a:gd name="T13" fmla="*/ 262 h 1238"/>
                <a:gd name="T14" fmla="*/ 0 w 1102"/>
                <a:gd name="T15" fmla="*/ 377 h 1238"/>
                <a:gd name="T16" fmla="*/ 0 w 1102"/>
                <a:gd name="T17" fmla="*/ 861 h 1238"/>
                <a:gd name="T18" fmla="*/ 66 w 1102"/>
                <a:gd name="T19" fmla="*/ 975 h 1238"/>
                <a:gd name="T20" fmla="*/ 485 w 1102"/>
                <a:gd name="T21" fmla="*/ 1217 h 1238"/>
                <a:gd name="T22" fmla="*/ 617 w 1102"/>
                <a:gd name="T23" fmla="*/ 1217 h 1238"/>
                <a:gd name="T24" fmla="*/ 1036 w 1102"/>
                <a:gd name="T25" fmla="*/ 975 h 12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102" h="1238">
                  <a:moveTo>
                    <a:pt x="1036" y="975"/>
                  </a:moveTo>
                  <a:cubicBezTo>
                    <a:pt x="1073" y="954"/>
                    <a:pt x="1102" y="903"/>
                    <a:pt x="1102" y="861"/>
                  </a:cubicBezTo>
                  <a:cubicBezTo>
                    <a:pt x="1102" y="377"/>
                    <a:pt x="1102" y="377"/>
                    <a:pt x="1102" y="377"/>
                  </a:cubicBezTo>
                  <a:cubicBezTo>
                    <a:pt x="1102" y="335"/>
                    <a:pt x="1073" y="283"/>
                    <a:pt x="1036" y="262"/>
                  </a:cubicBezTo>
                  <a:cubicBezTo>
                    <a:pt x="617" y="21"/>
                    <a:pt x="617" y="21"/>
                    <a:pt x="617" y="21"/>
                  </a:cubicBezTo>
                  <a:cubicBezTo>
                    <a:pt x="581" y="0"/>
                    <a:pt x="521" y="0"/>
                    <a:pt x="485" y="21"/>
                  </a:cubicBezTo>
                  <a:cubicBezTo>
                    <a:pt x="66" y="262"/>
                    <a:pt x="66" y="262"/>
                    <a:pt x="66" y="262"/>
                  </a:cubicBezTo>
                  <a:cubicBezTo>
                    <a:pt x="30" y="283"/>
                    <a:pt x="0" y="335"/>
                    <a:pt x="0" y="377"/>
                  </a:cubicBezTo>
                  <a:cubicBezTo>
                    <a:pt x="0" y="861"/>
                    <a:pt x="0" y="861"/>
                    <a:pt x="0" y="861"/>
                  </a:cubicBezTo>
                  <a:cubicBezTo>
                    <a:pt x="0" y="903"/>
                    <a:pt x="30" y="954"/>
                    <a:pt x="66" y="975"/>
                  </a:cubicBezTo>
                  <a:cubicBezTo>
                    <a:pt x="485" y="1217"/>
                    <a:pt x="485" y="1217"/>
                    <a:pt x="485" y="1217"/>
                  </a:cubicBezTo>
                  <a:cubicBezTo>
                    <a:pt x="521" y="1238"/>
                    <a:pt x="581" y="1238"/>
                    <a:pt x="617" y="1217"/>
                  </a:cubicBezTo>
                  <a:lnTo>
                    <a:pt x="1036" y="975"/>
                  </a:lnTo>
                  <a:close/>
                </a:path>
              </a:pathLst>
            </a:custGeom>
            <a:solidFill>
              <a:schemeClr val="accent3"/>
            </a:solidFill>
            <a:ln w="28575">
              <a:noFill/>
            </a:ln>
            <a:effectLst>
              <a:outerShdw blurRad="279400" dist="76200" dir="2700000" sx="101000" sy="101000" algn="tl" rotWithShape="0">
                <a:prstClr val="black">
                  <a:alpha val="28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68271" tIns="34136" rIns="68271" bIns="34136" anchor="ctr"/>
            <a:lstStyle/>
            <a:p>
              <a:pPr marL="0" marR="0" lvl="0" indent="0" algn="ctr" defTabSz="685800" rtl="0" eaLnBrk="1" fontAlgn="auto" latinLnBrk="0" hangingPunct="1">
                <a:lnSpc>
                  <a:spcPct val="100000"/>
                </a:lnSpc>
                <a:spcBef>
                  <a:spcPts val="0"/>
                </a:spcBef>
                <a:spcAft>
                  <a:spcPts val="0"/>
                </a:spcAft>
                <a:buClrTx/>
                <a:buSzTx/>
                <a:buFontTx/>
                <a:buNone/>
                <a:defRPr/>
              </a:pPr>
              <a:endParaRPr kumimoji="0" lang="zh-CN" altLang="en-US" sz="1270" b="0" i="0" u="none" strike="noStrike" kern="1200" cap="none" spc="0" normalizeH="0" baseline="0" noProof="0">
                <a:ln>
                  <a:noFill/>
                </a:ln>
                <a:solidFill>
                  <a:prstClr val="white"/>
                </a:solidFill>
                <a:effectLst/>
                <a:uLnTx/>
                <a:uFillTx/>
                <a:latin typeface="等线"/>
                <a:ea typeface="微软雅黑" panose="020B0503020204020204" charset="-122"/>
                <a:cs typeface="+mn-cs"/>
              </a:endParaRPr>
            </a:p>
          </p:txBody>
        </p:sp>
        <p:grpSp>
          <p:nvGrpSpPr>
            <p:cNvPr id="45084" name="组合 62"/>
            <p:cNvGrpSpPr/>
            <p:nvPr/>
          </p:nvGrpSpPr>
          <p:grpSpPr bwMode="auto">
            <a:xfrm>
              <a:off x="1607650" y="3392924"/>
              <a:ext cx="1059530" cy="963871"/>
              <a:chOff x="5722963" y="2742165"/>
              <a:chExt cx="500063" cy="460375"/>
            </a:xfrm>
          </p:grpSpPr>
          <p:sp>
            <p:nvSpPr>
              <p:cNvPr id="64" name="Freeform 55"/>
              <p:cNvSpPr/>
              <p:nvPr/>
            </p:nvSpPr>
            <p:spPr bwMode="auto">
              <a:xfrm>
                <a:off x="5742013" y="2745340"/>
                <a:ext cx="481013" cy="457200"/>
              </a:xfrm>
              <a:custGeom>
                <a:avLst/>
                <a:gdLst>
                  <a:gd name="T0" fmla="*/ 137 w 303"/>
                  <a:gd name="T1" fmla="*/ 288 h 288"/>
                  <a:gd name="T2" fmla="*/ 0 w 303"/>
                  <a:gd name="T3" fmla="*/ 174 h 288"/>
                  <a:gd name="T4" fmla="*/ 2 w 303"/>
                  <a:gd name="T5" fmla="*/ 15 h 288"/>
                  <a:gd name="T6" fmla="*/ 54 w 303"/>
                  <a:gd name="T7" fmla="*/ 10 h 288"/>
                  <a:gd name="T8" fmla="*/ 85 w 303"/>
                  <a:gd name="T9" fmla="*/ 43 h 288"/>
                  <a:gd name="T10" fmla="*/ 106 w 303"/>
                  <a:gd name="T11" fmla="*/ 22 h 288"/>
                  <a:gd name="T12" fmla="*/ 128 w 303"/>
                  <a:gd name="T13" fmla="*/ 0 h 288"/>
                  <a:gd name="T14" fmla="*/ 303 w 303"/>
                  <a:gd name="T15" fmla="*/ 150 h 288"/>
                  <a:gd name="T16" fmla="*/ 137 w 303"/>
                  <a:gd name="T17" fmla="*/ 288 h 2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3" h="288">
                    <a:moveTo>
                      <a:pt x="137" y="288"/>
                    </a:moveTo>
                    <a:lnTo>
                      <a:pt x="0" y="174"/>
                    </a:lnTo>
                    <a:lnTo>
                      <a:pt x="2" y="15"/>
                    </a:lnTo>
                    <a:lnTo>
                      <a:pt x="54" y="10"/>
                    </a:lnTo>
                    <a:lnTo>
                      <a:pt x="85" y="43"/>
                    </a:lnTo>
                    <a:lnTo>
                      <a:pt x="106" y="22"/>
                    </a:lnTo>
                    <a:lnTo>
                      <a:pt x="128" y="0"/>
                    </a:lnTo>
                    <a:lnTo>
                      <a:pt x="303" y="150"/>
                    </a:lnTo>
                    <a:lnTo>
                      <a:pt x="137" y="288"/>
                    </a:lnTo>
                    <a:close/>
                  </a:path>
                </a:pathLst>
              </a:custGeom>
              <a:gradFill flip="none" rotWithShape="1">
                <a:gsLst>
                  <a:gs pos="73000">
                    <a:srgbClr val="0D0D0D">
                      <a:alpha val="0"/>
                    </a:srgbClr>
                  </a:gs>
                  <a:gs pos="100000">
                    <a:schemeClr val="tx1">
                      <a:lumMod val="95000"/>
                      <a:lumOff val="5000"/>
                      <a:alpha val="0"/>
                    </a:schemeClr>
                  </a:gs>
                  <a:gs pos="0">
                    <a:schemeClr val="tx1">
                      <a:lumMod val="95000"/>
                      <a:lumOff val="5000"/>
                      <a:alpha val="55000"/>
                    </a:schemeClr>
                  </a:gs>
                </a:gsLst>
                <a:lin ang="2700000" scaled="1"/>
                <a:tileRect/>
              </a:gradFill>
              <a:ln>
                <a:noFill/>
              </a:ln>
            </p:spPr>
            <p:txBody>
              <a:bodyPr/>
              <a:lstStyle/>
              <a:p>
                <a:pPr marL="0" marR="0" lvl="0" indent="0" algn="l" defTabSz="685800" rtl="0" eaLnBrk="1" fontAlgn="auto" latinLnBrk="0" hangingPunct="1">
                  <a:lnSpc>
                    <a:spcPct val="100000"/>
                  </a:lnSpc>
                  <a:spcBef>
                    <a:spcPts val="0"/>
                  </a:spcBef>
                  <a:spcAft>
                    <a:spcPts val="0"/>
                  </a:spcAft>
                  <a:buClrTx/>
                  <a:buSzTx/>
                  <a:buFontTx/>
                  <a:buNone/>
                  <a:defRPr/>
                </a:pPr>
                <a:endParaRPr kumimoji="0" lang="zh-CN" altLang="en-US" sz="1270" b="0" i="0" u="none" strike="noStrike" kern="1200" cap="none" spc="0" normalizeH="0" baseline="0" noProof="0">
                  <a:ln>
                    <a:noFill/>
                  </a:ln>
                  <a:solidFill>
                    <a:prstClr val="black"/>
                  </a:solidFill>
                  <a:effectLst/>
                  <a:uLnTx/>
                  <a:uFillTx/>
                  <a:latin typeface="等线"/>
                  <a:ea typeface="微软雅黑" panose="020B0503020204020204" charset="-122"/>
                  <a:cs typeface="+mn-cs"/>
                </a:endParaRPr>
              </a:p>
            </p:txBody>
          </p:sp>
          <p:sp>
            <p:nvSpPr>
              <p:cNvPr id="45107" name="Freeform 56"/>
              <p:cNvSpPr>
                <a:spLocks noEditPoints="1"/>
              </p:cNvSpPr>
              <p:nvPr/>
            </p:nvSpPr>
            <p:spPr bwMode="auto">
              <a:xfrm>
                <a:off x="5722963" y="2742165"/>
                <a:ext cx="115888" cy="290513"/>
              </a:xfrm>
              <a:custGeom>
                <a:avLst/>
                <a:gdLst>
                  <a:gd name="T0" fmla="*/ 63551 w 31"/>
                  <a:gd name="T1" fmla="*/ 0 h 77"/>
                  <a:gd name="T2" fmla="*/ 104673 w 31"/>
                  <a:gd name="T3" fmla="*/ 18864 h 77"/>
                  <a:gd name="T4" fmla="*/ 115888 w 31"/>
                  <a:gd name="T5" fmla="*/ 67912 h 77"/>
                  <a:gd name="T6" fmla="*/ 115888 w 31"/>
                  <a:gd name="T7" fmla="*/ 237692 h 77"/>
                  <a:gd name="T8" fmla="*/ 100935 w 31"/>
                  <a:gd name="T9" fmla="*/ 279194 h 77"/>
                  <a:gd name="T10" fmla="*/ 59813 w 31"/>
                  <a:gd name="T11" fmla="*/ 290513 h 77"/>
                  <a:gd name="T12" fmla="*/ 7477 w 31"/>
                  <a:gd name="T13" fmla="*/ 271649 h 77"/>
                  <a:gd name="T14" fmla="*/ 0 w 31"/>
                  <a:gd name="T15" fmla="*/ 215055 h 77"/>
                  <a:gd name="T16" fmla="*/ 0 w 31"/>
                  <a:gd name="T17" fmla="*/ 79231 h 77"/>
                  <a:gd name="T18" fmla="*/ 11215 w 31"/>
                  <a:gd name="T19" fmla="*/ 22637 h 77"/>
                  <a:gd name="T20" fmla="*/ 63551 w 31"/>
                  <a:gd name="T21" fmla="*/ 0 h 77"/>
                  <a:gd name="T22" fmla="*/ 59813 w 31"/>
                  <a:gd name="T23" fmla="*/ 264103 h 77"/>
                  <a:gd name="T24" fmla="*/ 82243 w 31"/>
                  <a:gd name="T25" fmla="*/ 222601 h 77"/>
                  <a:gd name="T26" fmla="*/ 82243 w 31"/>
                  <a:gd name="T27" fmla="*/ 64139 h 77"/>
                  <a:gd name="T28" fmla="*/ 59813 w 31"/>
                  <a:gd name="T29" fmla="*/ 26410 h 77"/>
                  <a:gd name="T30" fmla="*/ 33645 w 31"/>
                  <a:gd name="T31" fmla="*/ 64139 h 77"/>
                  <a:gd name="T32" fmla="*/ 33645 w 31"/>
                  <a:gd name="T33" fmla="*/ 75458 h 77"/>
                  <a:gd name="T34" fmla="*/ 33645 w 31"/>
                  <a:gd name="T35" fmla="*/ 86777 h 77"/>
                  <a:gd name="T36" fmla="*/ 33645 w 31"/>
                  <a:gd name="T37" fmla="*/ 132051 h 77"/>
                  <a:gd name="T38" fmla="*/ 33645 w 31"/>
                  <a:gd name="T39" fmla="*/ 181099 h 77"/>
                  <a:gd name="T40" fmla="*/ 33645 w 31"/>
                  <a:gd name="T41" fmla="*/ 222601 h 77"/>
                  <a:gd name="T42" fmla="*/ 59813 w 31"/>
                  <a:gd name="T43" fmla="*/ 264103 h 77"/>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31" h="77">
                    <a:moveTo>
                      <a:pt x="17" y="0"/>
                    </a:moveTo>
                    <a:cubicBezTo>
                      <a:pt x="22" y="0"/>
                      <a:pt x="26" y="2"/>
                      <a:pt x="28" y="5"/>
                    </a:cubicBezTo>
                    <a:cubicBezTo>
                      <a:pt x="30" y="8"/>
                      <a:pt x="31" y="12"/>
                      <a:pt x="31" y="18"/>
                    </a:cubicBezTo>
                    <a:cubicBezTo>
                      <a:pt x="31" y="63"/>
                      <a:pt x="31" y="63"/>
                      <a:pt x="31" y="63"/>
                    </a:cubicBezTo>
                    <a:cubicBezTo>
                      <a:pt x="31" y="67"/>
                      <a:pt x="30" y="71"/>
                      <a:pt x="27" y="74"/>
                    </a:cubicBezTo>
                    <a:cubicBezTo>
                      <a:pt x="24" y="76"/>
                      <a:pt x="21" y="77"/>
                      <a:pt x="16" y="77"/>
                    </a:cubicBezTo>
                    <a:cubicBezTo>
                      <a:pt x="9" y="77"/>
                      <a:pt x="5" y="76"/>
                      <a:pt x="2" y="72"/>
                    </a:cubicBezTo>
                    <a:cubicBezTo>
                      <a:pt x="1" y="69"/>
                      <a:pt x="0" y="64"/>
                      <a:pt x="0" y="57"/>
                    </a:cubicBezTo>
                    <a:cubicBezTo>
                      <a:pt x="0" y="21"/>
                      <a:pt x="0" y="21"/>
                      <a:pt x="0" y="21"/>
                    </a:cubicBezTo>
                    <a:cubicBezTo>
                      <a:pt x="0" y="14"/>
                      <a:pt x="1" y="8"/>
                      <a:pt x="3" y="6"/>
                    </a:cubicBezTo>
                    <a:cubicBezTo>
                      <a:pt x="5" y="2"/>
                      <a:pt x="10" y="0"/>
                      <a:pt x="17" y="0"/>
                    </a:cubicBezTo>
                    <a:close/>
                    <a:moveTo>
                      <a:pt x="16" y="70"/>
                    </a:moveTo>
                    <a:cubicBezTo>
                      <a:pt x="20" y="70"/>
                      <a:pt x="22" y="66"/>
                      <a:pt x="22" y="59"/>
                    </a:cubicBezTo>
                    <a:cubicBezTo>
                      <a:pt x="22" y="17"/>
                      <a:pt x="22" y="17"/>
                      <a:pt x="22" y="17"/>
                    </a:cubicBezTo>
                    <a:cubicBezTo>
                      <a:pt x="22" y="10"/>
                      <a:pt x="20" y="7"/>
                      <a:pt x="16" y="7"/>
                    </a:cubicBezTo>
                    <a:cubicBezTo>
                      <a:pt x="11" y="7"/>
                      <a:pt x="9" y="11"/>
                      <a:pt x="9" y="17"/>
                    </a:cubicBezTo>
                    <a:cubicBezTo>
                      <a:pt x="9" y="20"/>
                      <a:pt x="9" y="20"/>
                      <a:pt x="9" y="20"/>
                    </a:cubicBezTo>
                    <a:cubicBezTo>
                      <a:pt x="9" y="23"/>
                      <a:pt x="9" y="23"/>
                      <a:pt x="9" y="23"/>
                    </a:cubicBezTo>
                    <a:cubicBezTo>
                      <a:pt x="9" y="35"/>
                      <a:pt x="9" y="35"/>
                      <a:pt x="9" y="35"/>
                    </a:cubicBezTo>
                    <a:cubicBezTo>
                      <a:pt x="9" y="48"/>
                      <a:pt x="9" y="48"/>
                      <a:pt x="9" y="48"/>
                    </a:cubicBezTo>
                    <a:cubicBezTo>
                      <a:pt x="9" y="59"/>
                      <a:pt x="9" y="59"/>
                      <a:pt x="9" y="59"/>
                    </a:cubicBezTo>
                    <a:cubicBezTo>
                      <a:pt x="9" y="66"/>
                      <a:pt x="11" y="70"/>
                      <a:pt x="16" y="70"/>
                    </a:cubicBezTo>
                    <a:close/>
                  </a:path>
                </a:pathLst>
              </a:custGeom>
              <a:solidFill>
                <a:srgbClr val="FFFFFF"/>
              </a:solidFill>
              <a:ln>
                <a:noFill/>
              </a:ln>
              <a:extLst>
                <a:ext uri="{91240B29-F687-4F45-9708-019B960494DF}">
                  <a14:hiddenLine xmlns:a14="http://schemas.microsoft.com/office/drawing/2010/main" w="15875">
                    <a:solidFill>
                      <a:srgbClr val="000000"/>
                    </a:solidFill>
                    <a:prstDash val="solid"/>
                    <a:miter lim="800000"/>
                    <a:headEnd/>
                    <a:tailEnd/>
                  </a14:hiddenLine>
                </a:ext>
              </a:extLst>
            </p:spPr>
            <p:txBody>
              <a:bodyPr/>
              <a:lstStyle/>
              <a:p>
                <a:pPr marL="0" marR="0" lvl="0" indent="0" algn="l" defTabSz="685800" rtl="0" eaLnBrk="1" fontAlgn="auto" latinLnBrk="0" hangingPunct="1">
                  <a:lnSpc>
                    <a:spcPct val="100000"/>
                  </a:lnSpc>
                  <a:spcBef>
                    <a:spcPts val="0"/>
                  </a:spcBef>
                  <a:spcAft>
                    <a:spcPts val="0"/>
                  </a:spcAft>
                  <a:buClrTx/>
                  <a:buSzTx/>
                  <a:buFontTx/>
                  <a:buNone/>
                  <a:defRPr/>
                </a:pPr>
                <a:endParaRPr kumimoji="0" lang="zh-CN" altLang="en-US" sz="1270" b="0" i="0" u="none" strike="noStrike" kern="1200" cap="none" spc="0" normalizeH="0" baseline="0" noProof="0">
                  <a:ln>
                    <a:noFill/>
                  </a:ln>
                  <a:solidFill>
                    <a:prstClr val="black"/>
                  </a:solidFill>
                  <a:effectLst/>
                  <a:uLnTx/>
                  <a:uFillTx/>
                  <a:latin typeface="等线"/>
                  <a:ea typeface="微软雅黑" panose="020B0503020204020204" charset="-122"/>
                  <a:cs typeface="+mn-cs"/>
                </a:endParaRPr>
              </a:p>
            </p:txBody>
          </p:sp>
          <p:sp>
            <p:nvSpPr>
              <p:cNvPr id="45108" name="Freeform 57"/>
              <p:cNvSpPr/>
              <p:nvPr/>
            </p:nvSpPr>
            <p:spPr bwMode="auto">
              <a:xfrm>
                <a:off x="5876951" y="2745340"/>
                <a:ext cx="68263" cy="287338"/>
              </a:xfrm>
              <a:custGeom>
                <a:avLst/>
                <a:gdLst>
                  <a:gd name="T0" fmla="*/ 0 w 18"/>
                  <a:gd name="T1" fmla="*/ 41588 h 76"/>
                  <a:gd name="T2" fmla="*/ 41716 w 18"/>
                  <a:gd name="T3" fmla="*/ 0 h 76"/>
                  <a:gd name="T4" fmla="*/ 68263 w 18"/>
                  <a:gd name="T5" fmla="*/ 0 h 76"/>
                  <a:gd name="T6" fmla="*/ 68263 w 18"/>
                  <a:gd name="T7" fmla="*/ 287338 h 76"/>
                  <a:gd name="T8" fmla="*/ 30339 w 18"/>
                  <a:gd name="T9" fmla="*/ 287338 h 76"/>
                  <a:gd name="T10" fmla="*/ 30339 w 18"/>
                  <a:gd name="T11" fmla="*/ 71835 h 76"/>
                  <a:gd name="T12" fmla="*/ 0 w 18"/>
                  <a:gd name="T13" fmla="*/ 71835 h 76"/>
                  <a:gd name="T14" fmla="*/ 0 w 18"/>
                  <a:gd name="T15" fmla="*/ 41588 h 76"/>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8" h="76">
                    <a:moveTo>
                      <a:pt x="0" y="11"/>
                    </a:moveTo>
                    <a:cubicBezTo>
                      <a:pt x="7" y="10"/>
                      <a:pt x="10" y="7"/>
                      <a:pt x="11" y="0"/>
                    </a:cubicBezTo>
                    <a:cubicBezTo>
                      <a:pt x="18" y="0"/>
                      <a:pt x="18" y="0"/>
                      <a:pt x="18" y="0"/>
                    </a:cubicBezTo>
                    <a:cubicBezTo>
                      <a:pt x="18" y="76"/>
                      <a:pt x="18" y="76"/>
                      <a:pt x="18" y="76"/>
                    </a:cubicBezTo>
                    <a:cubicBezTo>
                      <a:pt x="8" y="76"/>
                      <a:pt x="8" y="76"/>
                      <a:pt x="8" y="76"/>
                    </a:cubicBezTo>
                    <a:cubicBezTo>
                      <a:pt x="8" y="19"/>
                      <a:pt x="8" y="19"/>
                      <a:pt x="8" y="19"/>
                    </a:cubicBezTo>
                    <a:cubicBezTo>
                      <a:pt x="0" y="19"/>
                      <a:pt x="0" y="19"/>
                      <a:pt x="0" y="19"/>
                    </a:cubicBezTo>
                    <a:lnTo>
                      <a:pt x="0" y="11"/>
                    </a:lnTo>
                    <a:close/>
                  </a:path>
                </a:pathLst>
              </a:custGeom>
              <a:solidFill>
                <a:srgbClr val="FFFFFF"/>
              </a:solidFill>
              <a:ln>
                <a:noFill/>
              </a:ln>
              <a:extLst>
                <a:ext uri="{91240B29-F687-4F45-9708-019B960494DF}">
                  <a14:hiddenLine xmlns:a14="http://schemas.microsoft.com/office/drawing/2010/main" w="15875">
                    <a:solidFill>
                      <a:srgbClr val="000000"/>
                    </a:solidFill>
                    <a:prstDash val="solid"/>
                    <a:miter lim="800000"/>
                    <a:headEnd/>
                    <a:tailEnd/>
                  </a14:hiddenLine>
                </a:ext>
              </a:extLst>
            </p:spPr>
            <p:txBody>
              <a:bodyPr/>
              <a:lstStyle/>
              <a:p>
                <a:pPr marL="0" marR="0" lvl="0" indent="0" algn="l" defTabSz="685800" rtl="0" eaLnBrk="1" fontAlgn="auto" latinLnBrk="0" hangingPunct="1">
                  <a:lnSpc>
                    <a:spcPct val="100000"/>
                  </a:lnSpc>
                  <a:spcBef>
                    <a:spcPts val="0"/>
                  </a:spcBef>
                  <a:spcAft>
                    <a:spcPts val="0"/>
                  </a:spcAft>
                  <a:buClrTx/>
                  <a:buSzTx/>
                  <a:buFontTx/>
                  <a:buNone/>
                  <a:defRPr/>
                </a:pPr>
                <a:endParaRPr kumimoji="0" lang="zh-CN" altLang="en-US" sz="1270" b="0" i="0" u="none" strike="noStrike" kern="1200" cap="none" spc="0" normalizeH="0" baseline="0" noProof="0">
                  <a:ln>
                    <a:noFill/>
                  </a:ln>
                  <a:solidFill>
                    <a:prstClr val="black"/>
                  </a:solidFill>
                  <a:effectLst/>
                  <a:uLnTx/>
                  <a:uFillTx/>
                  <a:latin typeface="等线"/>
                  <a:ea typeface="微软雅黑" panose="020B0503020204020204" charset="-122"/>
                  <a:cs typeface="+mn-cs"/>
                </a:endParaRPr>
              </a:p>
            </p:txBody>
          </p:sp>
        </p:grpSp>
      </p:grpSp>
      <p:grpSp>
        <p:nvGrpSpPr>
          <p:cNvPr id="3" name="组合 2"/>
          <p:cNvGrpSpPr/>
          <p:nvPr/>
        </p:nvGrpSpPr>
        <p:grpSpPr>
          <a:xfrm>
            <a:off x="2896229" y="1701722"/>
            <a:ext cx="1467953" cy="1627384"/>
            <a:chOff x="3079254" y="1775328"/>
            <a:chExt cx="1560720" cy="1730226"/>
          </a:xfrm>
        </p:grpSpPr>
        <p:sp>
          <p:nvSpPr>
            <p:cNvPr id="45" name="Freeform 13"/>
            <p:cNvSpPr/>
            <p:nvPr/>
          </p:nvSpPr>
          <p:spPr bwMode="auto">
            <a:xfrm>
              <a:off x="3079254" y="1775328"/>
              <a:ext cx="1560720" cy="1730226"/>
            </a:xfrm>
            <a:custGeom>
              <a:avLst/>
              <a:gdLst>
                <a:gd name="T0" fmla="*/ 1036 w 1102"/>
                <a:gd name="T1" fmla="*/ 975 h 1238"/>
                <a:gd name="T2" fmla="*/ 1102 w 1102"/>
                <a:gd name="T3" fmla="*/ 861 h 1238"/>
                <a:gd name="T4" fmla="*/ 1102 w 1102"/>
                <a:gd name="T5" fmla="*/ 377 h 1238"/>
                <a:gd name="T6" fmla="*/ 1036 w 1102"/>
                <a:gd name="T7" fmla="*/ 262 h 1238"/>
                <a:gd name="T8" fmla="*/ 617 w 1102"/>
                <a:gd name="T9" fmla="*/ 21 h 1238"/>
                <a:gd name="T10" fmla="*/ 485 w 1102"/>
                <a:gd name="T11" fmla="*/ 21 h 1238"/>
                <a:gd name="T12" fmla="*/ 66 w 1102"/>
                <a:gd name="T13" fmla="*/ 262 h 1238"/>
                <a:gd name="T14" fmla="*/ 0 w 1102"/>
                <a:gd name="T15" fmla="*/ 377 h 1238"/>
                <a:gd name="T16" fmla="*/ 0 w 1102"/>
                <a:gd name="T17" fmla="*/ 861 h 1238"/>
                <a:gd name="T18" fmla="*/ 66 w 1102"/>
                <a:gd name="T19" fmla="*/ 975 h 1238"/>
                <a:gd name="T20" fmla="*/ 485 w 1102"/>
                <a:gd name="T21" fmla="*/ 1217 h 1238"/>
                <a:gd name="T22" fmla="*/ 617 w 1102"/>
                <a:gd name="T23" fmla="*/ 1217 h 1238"/>
                <a:gd name="T24" fmla="*/ 1036 w 1102"/>
                <a:gd name="T25" fmla="*/ 975 h 12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102" h="1238">
                  <a:moveTo>
                    <a:pt x="1036" y="975"/>
                  </a:moveTo>
                  <a:cubicBezTo>
                    <a:pt x="1073" y="954"/>
                    <a:pt x="1102" y="903"/>
                    <a:pt x="1102" y="861"/>
                  </a:cubicBezTo>
                  <a:cubicBezTo>
                    <a:pt x="1102" y="377"/>
                    <a:pt x="1102" y="377"/>
                    <a:pt x="1102" y="377"/>
                  </a:cubicBezTo>
                  <a:cubicBezTo>
                    <a:pt x="1102" y="335"/>
                    <a:pt x="1073" y="283"/>
                    <a:pt x="1036" y="262"/>
                  </a:cubicBezTo>
                  <a:cubicBezTo>
                    <a:pt x="617" y="21"/>
                    <a:pt x="617" y="21"/>
                    <a:pt x="617" y="21"/>
                  </a:cubicBezTo>
                  <a:cubicBezTo>
                    <a:pt x="581" y="0"/>
                    <a:pt x="521" y="0"/>
                    <a:pt x="485" y="21"/>
                  </a:cubicBezTo>
                  <a:cubicBezTo>
                    <a:pt x="66" y="262"/>
                    <a:pt x="66" y="262"/>
                    <a:pt x="66" y="262"/>
                  </a:cubicBezTo>
                  <a:cubicBezTo>
                    <a:pt x="30" y="283"/>
                    <a:pt x="0" y="335"/>
                    <a:pt x="0" y="377"/>
                  </a:cubicBezTo>
                  <a:cubicBezTo>
                    <a:pt x="0" y="861"/>
                    <a:pt x="0" y="861"/>
                    <a:pt x="0" y="861"/>
                  </a:cubicBezTo>
                  <a:cubicBezTo>
                    <a:pt x="0" y="903"/>
                    <a:pt x="30" y="954"/>
                    <a:pt x="66" y="975"/>
                  </a:cubicBezTo>
                  <a:cubicBezTo>
                    <a:pt x="485" y="1217"/>
                    <a:pt x="485" y="1217"/>
                    <a:pt x="485" y="1217"/>
                  </a:cubicBezTo>
                  <a:cubicBezTo>
                    <a:pt x="521" y="1238"/>
                    <a:pt x="581" y="1238"/>
                    <a:pt x="617" y="1217"/>
                  </a:cubicBezTo>
                  <a:lnTo>
                    <a:pt x="1036" y="975"/>
                  </a:lnTo>
                  <a:close/>
                </a:path>
              </a:pathLst>
            </a:custGeom>
            <a:gradFill flip="none" rotWithShape="1">
              <a:gsLst>
                <a:gs pos="100000">
                  <a:srgbClr val="FFFFFF">
                    <a:lumMod val="100000"/>
                  </a:srgbClr>
                </a:gs>
                <a:gs pos="0">
                  <a:srgbClr val="D9D9DA"/>
                </a:gs>
              </a:gsLst>
              <a:lin ang="2700000" scaled="1"/>
              <a:tileRect/>
            </a:gradFill>
            <a:ln w="28575" cap="flat" cmpd="sng" algn="ctr">
              <a:gradFill flip="none" rotWithShape="1">
                <a:gsLst>
                  <a:gs pos="100000">
                    <a:srgbClr val="FFFFFF"/>
                  </a:gs>
                  <a:gs pos="0">
                    <a:srgbClr val="D9D9DA"/>
                  </a:gs>
                </a:gsLst>
                <a:lin ang="13500000" scaled="1"/>
                <a:tileRect/>
              </a:gradFill>
              <a:prstDash val="solid"/>
              <a:miter lim="800000"/>
            </a:ln>
            <a:effectLst>
              <a:outerShdw blurRad="279400" dist="165100" dir="2700000" algn="t" rotWithShape="0">
                <a:prstClr val="black">
                  <a:alpha val="35000"/>
                </a:prstClr>
              </a:outerShdw>
            </a:effectLst>
          </p:spPr>
          <p:txBody>
            <a:bodyPr lIns="68271" tIns="34136" rIns="68271" bIns="34136" anchor="ctr"/>
            <a:lstStyle/>
            <a:p>
              <a:pPr marL="0" marR="0" lvl="0" indent="0" algn="ctr" defTabSz="685800" rtl="0" eaLnBrk="1" fontAlgn="auto" latinLnBrk="0" hangingPunct="1">
                <a:lnSpc>
                  <a:spcPct val="100000"/>
                </a:lnSpc>
                <a:spcBef>
                  <a:spcPts val="0"/>
                </a:spcBef>
                <a:spcAft>
                  <a:spcPts val="0"/>
                </a:spcAft>
                <a:buClrTx/>
                <a:buSzTx/>
                <a:buFontTx/>
                <a:buNone/>
                <a:defRPr/>
              </a:pPr>
              <a:endParaRPr kumimoji="0" lang="zh-CN" altLang="en-US" sz="1270" b="0" i="0" u="none" strike="noStrike" kern="0" cap="none" spc="0" normalizeH="0" baseline="0" noProof="0">
                <a:ln>
                  <a:noFill/>
                </a:ln>
                <a:solidFill>
                  <a:prstClr val="white"/>
                </a:solidFill>
                <a:effectLst/>
                <a:uLnTx/>
                <a:uFillTx/>
                <a:latin typeface="Calibri" panose="020F0502020204030204"/>
                <a:ea typeface="微软雅黑" panose="020B0503020204020204" charset="-122"/>
                <a:cs typeface="+mn-cs"/>
              </a:endParaRPr>
            </a:p>
          </p:txBody>
        </p:sp>
        <p:sp>
          <p:nvSpPr>
            <p:cNvPr id="50" name="Freeform 13"/>
            <p:cNvSpPr/>
            <p:nvPr/>
          </p:nvSpPr>
          <p:spPr bwMode="auto">
            <a:xfrm>
              <a:off x="3209669" y="1919908"/>
              <a:ext cx="1299888" cy="1441066"/>
            </a:xfrm>
            <a:custGeom>
              <a:avLst/>
              <a:gdLst>
                <a:gd name="T0" fmla="*/ 1036 w 1102"/>
                <a:gd name="T1" fmla="*/ 975 h 1238"/>
                <a:gd name="T2" fmla="*/ 1102 w 1102"/>
                <a:gd name="T3" fmla="*/ 861 h 1238"/>
                <a:gd name="T4" fmla="*/ 1102 w 1102"/>
                <a:gd name="T5" fmla="*/ 377 h 1238"/>
                <a:gd name="T6" fmla="*/ 1036 w 1102"/>
                <a:gd name="T7" fmla="*/ 262 h 1238"/>
                <a:gd name="T8" fmla="*/ 617 w 1102"/>
                <a:gd name="T9" fmla="*/ 21 h 1238"/>
                <a:gd name="T10" fmla="*/ 485 w 1102"/>
                <a:gd name="T11" fmla="*/ 21 h 1238"/>
                <a:gd name="T12" fmla="*/ 66 w 1102"/>
                <a:gd name="T13" fmla="*/ 262 h 1238"/>
                <a:gd name="T14" fmla="*/ 0 w 1102"/>
                <a:gd name="T15" fmla="*/ 377 h 1238"/>
                <a:gd name="T16" fmla="*/ 0 w 1102"/>
                <a:gd name="T17" fmla="*/ 861 h 1238"/>
                <a:gd name="T18" fmla="*/ 66 w 1102"/>
                <a:gd name="T19" fmla="*/ 975 h 1238"/>
                <a:gd name="T20" fmla="*/ 485 w 1102"/>
                <a:gd name="T21" fmla="*/ 1217 h 1238"/>
                <a:gd name="T22" fmla="*/ 617 w 1102"/>
                <a:gd name="T23" fmla="*/ 1217 h 1238"/>
                <a:gd name="T24" fmla="*/ 1036 w 1102"/>
                <a:gd name="T25" fmla="*/ 975 h 12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102" h="1238">
                  <a:moveTo>
                    <a:pt x="1036" y="975"/>
                  </a:moveTo>
                  <a:cubicBezTo>
                    <a:pt x="1073" y="954"/>
                    <a:pt x="1102" y="903"/>
                    <a:pt x="1102" y="861"/>
                  </a:cubicBezTo>
                  <a:cubicBezTo>
                    <a:pt x="1102" y="377"/>
                    <a:pt x="1102" y="377"/>
                    <a:pt x="1102" y="377"/>
                  </a:cubicBezTo>
                  <a:cubicBezTo>
                    <a:pt x="1102" y="335"/>
                    <a:pt x="1073" y="283"/>
                    <a:pt x="1036" y="262"/>
                  </a:cubicBezTo>
                  <a:cubicBezTo>
                    <a:pt x="617" y="21"/>
                    <a:pt x="617" y="21"/>
                    <a:pt x="617" y="21"/>
                  </a:cubicBezTo>
                  <a:cubicBezTo>
                    <a:pt x="581" y="0"/>
                    <a:pt x="521" y="0"/>
                    <a:pt x="485" y="21"/>
                  </a:cubicBezTo>
                  <a:cubicBezTo>
                    <a:pt x="66" y="262"/>
                    <a:pt x="66" y="262"/>
                    <a:pt x="66" y="262"/>
                  </a:cubicBezTo>
                  <a:cubicBezTo>
                    <a:pt x="30" y="283"/>
                    <a:pt x="0" y="335"/>
                    <a:pt x="0" y="377"/>
                  </a:cubicBezTo>
                  <a:cubicBezTo>
                    <a:pt x="0" y="861"/>
                    <a:pt x="0" y="861"/>
                    <a:pt x="0" y="861"/>
                  </a:cubicBezTo>
                  <a:cubicBezTo>
                    <a:pt x="0" y="903"/>
                    <a:pt x="30" y="954"/>
                    <a:pt x="66" y="975"/>
                  </a:cubicBezTo>
                  <a:cubicBezTo>
                    <a:pt x="485" y="1217"/>
                    <a:pt x="485" y="1217"/>
                    <a:pt x="485" y="1217"/>
                  </a:cubicBezTo>
                  <a:cubicBezTo>
                    <a:pt x="521" y="1238"/>
                    <a:pt x="581" y="1238"/>
                    <a:pt x="617" y="1217"/>
                  </a:cubicBezTo>
                  <a:lnTo>
                    <a:pt x="1036" y="975"/>
                  </a:lnTo>
                  <a:close/>
                </a:path>
              </a:pathLst>
            </a:custGeom>
            <a:solidFill>
              <a:schemeClr val="accent1"/>
            </a:solidFill>
            <a:ln w="28575" cap="flat">
              <a:noFill/>
              <a:prstDash val="solid"/>
              <a:miter lim="800000"/>
            </a:ln>
          </p:spPr>
          <p:txBody>
            <a:bodyPr lIns="68271" tIns="34136" rIns="68271" bIns="34136"/>
            <a:lstStyle/>
            <a:p>
              <a:pPr marL="0" marR="0" lvl="0" indent="0" algn="l" defTabSz="685800" rtl="0" eaLnBrk="1" fontAlgn="auto" latinLnBrk="0" hangingPunct="1">
                <a:lnSpc>
                  <a:spcPct val="100000"/>
                </a:lnSpc>
                <a:spcBef>
                  <a:spcPts val="0"/>
                </a:spcBef>
                <a:spcAft>
                  <a:spcPts val="0"/>
                </a:spcAft>
                <a:buClrTx/>
                <a:buSzTx/>
                <a:buFontTx/>
                <a:buNone/>
                <a:defRPr/>
              </a:pPr>
              <a:endParaRPr kumimoji="0" lang="zh-CN" altLang="en-US" sz="1270" b="0" i="0" u="none" strike="noStrike" kern="1200" cap="none" spc="0" normalizeH="0" baseline="0" noProof="0">
                <a:ln>
                  <a:noFill/>
                </a:ln>
                <a:solidFill>
                  <a:prstClr val="black"/>
                </a:solidFill>
                <a:effectLst/>
                <a:uLnTx/>
                <a:uFillTx/>
                <a:latin typeface="等线"/>
                <a:ea typeface="微软雅黑" panose="020B0503020204020204" charset="-122"/>
                <a:cs typeface="+mn-cs"/>
              </a:endParaRPr>
            </a:p>
          </p:txBody>
        </p:sp>
        <p:grpSp>
          <p:nvGrpSpPr>
            <p:cNvPr id="45085" name="组合 66"/>
            <p:cNvGrpSpPr/>
            <p:nvPr/>
          </p:nvGrpSpPr>
          <p:grpSpPr bwMode="auto">
            <a:xfrm>
              <a:off x="3564679" y="2331542"/>
              <a:ext cx="1067125" cy="950119"/>
              <a:chOff x="952501" y="6013451"/>
              <a:chExt cx="511175" cy="460375"/>
            </a:xfrm>
          </p:grpSpPr>
          <p:sp>
            <p:nvSpPr>
              <p:cNvPr id="68" name="Freeform 58"/>
              <p:cNvSpPr/>
              <p:nvPr/>
            </p:nvSpPr>
            <p:spPr bwMode="auto">
              <a:xfrm>
                <a:off x="971551" y="6021388"/>
                <a:ext cx="492125" cy="452438"/>
              </a:xfrm>
              <a:custGeom>
                <a:avLst/>
                <a:gdLst>
                  <a:gd name="T0" fmla="*/ 137 w 310"/>
                  <a:gd name="T1" fmla="*/ 285 h 285"/>
                  <a:gd name="T2" fmla="*/ 0 w 310"/>
                  <a:gd name="T3" fmla="*/ 171 h 285"/>
                  <a:gd name="T4" fmla="*/ 2 w 310"/>
                  <a:gd name="T5" fmla="*/ 12 h 285"/>
                  <a:gd name="T6" fmla="*/ 54 w 310"/>
                  <a:gd name="T7" fmla="*/ 7 h 285"/>
                  <a:gd name="T8" fmla="*/ 87 w 310"/>
                  <a:gd name="T9" fmla="*/ 40 h 285"/>
                  <a:gd name="T10" fmla="*/ 97 w 310"/>
                  <a:gd name="T11" fmla="*/ 7 h 285"/>
                  <a:gd name="T12" fmla="*/ 137 w 310"/>
                  <a:gd name="T13" fmla="*/ 0 h 285"/>
                  <a:gd name="T14" fmla="*/ 310 w 310"/>
                  <a:gd name="T15" fmla="*/ 150 h 285"/>
                  <a:gd name="T16" fmla="*/ 137 w 310"/>
                  <a:gd name="T17" fmla="*/ 285 h 2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10" h="285">
                    <a:moveTo>
                      <a:pt x="137" y="285"/>
                    </a:moveTo>
                    <a:lnTo>
                      <a:pt x="0" y="171"/>
                    </a:lnTo>
                    <a:lnTo>
                      <a:pt x="2" y="12"/>
                    </a:lnTo>
                    <a:lnTo>
                      <a:pt x="54" y="7"/>
                    </a:lnTo>
                    <a:lnTo>
                      <a:pt x="87" y="40"/>
                    </a:lnTo>
                    <a:lnTo>
                      <a:pt x="97" y="7"/>
                    </a:lnTo>
                    <a:lnTo>
                      <a:pt x="137" y="0"/>
                    </a:lnTo>
                    <a:lnTo>
                      <a:pt x="310" y="150"/>
                    </a:lnTo>
                    <a:lnTo>
                      <a:pt x="137" y="285"/>
                    </a:lnTo>
                    <a:close/>
                  </a:path>
                </a:pathLst>
              </a:custGeom>
              <a:gradFill flip="none" rotWithShape="1">
                <a:gsLst>
                  <a:gs pos="73000">
                    <a:srgbClr val="0D0D0D">
                      <a:alpha val="0"/>
                    </a:srgbClr>
                  </a:gs>
                  <a:gs pos="100000">
                    <a:schemeClr val="tx1">
                      <a:lumMod val="95000"/>
                      <a:lumOff val="5000"/>
                      <a:alpha val="0"/>
                    </a:schemeClr>
                  </a:gs>
                  <a:gs pos="0">
                    <a:schemeClr val="tx1">
                      <a:lumMod val="95000"/>
                      <a:lumOff val="5000"/>
                      <a:alpha val="55000"/>
                    </a:schemeClr>
                  </a:gs>
                </a:gsLst>
                <a:lin ang="2700000" scaled="1"/>
                <a:tileRect/>
              </a:gradFill>
              <a:ln>
                <a:noFill/>
              </a:ln>
            </p:spPr>
            <p:txBody>
              <a:bodyPr/>
              <a:lstStyle/>
              <a:p>
                <a:pPr marL="0" marR="0" lvl="0" indent="0" algn="l" defTabSz="685800" rtl="0" eaLnBrk="1" fontAlgn="auto" latinLnBrk="0" hangingPunct="1">
                  <a:lnSpc>
                    <a:spcPct val="100000"/>
                  </a:lnSpc>
                  <a:spcBef>
                    <a:spcPts val="0"/>
                  </a:spcBef>
                  <a:spcAft>
                    <a:spcPts val="0"/>
                  </a:spcAft>
                  <a:buClrTx/>
                  <a:buSzTx/>
                  <a:buFontTx/>
                  <a:buNone/>
                  <a:defRPr/>
                </a:pPr>
                <a:endParaRPr kumimoji="0" lang="zh-CN" altLang="en-US" sz="1270" b="0" i="0" u="none" strike="noStrike" kern="1200" cap="none" spc="0" normalizeH="0" baseline="0" noProof="0">
                  <a:ln>
                    <a:noFill/>
                  </a:ln>
                  <a:solidFill>
                    <a:prstClr val="black"/>
                  </a:solidFill>
                  <a:effectLst/>
                  <a:uLnTx/>
                  <a:uFillTx/>
                  <a:latin typeface="等线"/>
                  <a:ea typeface="微软雅黑" panose="020B0503020204020204" charset="-122"/>
                  <a:cs typeface="+mn-cs"/>
                </a:endParaRPr>
              </a:p>
            </p:txBody>
          </p:sp>
          <p:sp>
            <p:nvSpPr>
              <p:cNvPr id="45102" name="Freeform 59"/>
              <p:cNvSpPr>
                <a:spLocks noEditPoints="1"/>
              </p:cNvSpPr>
              <p:nvPr/>
            </p:nvSpPr>
            <p:spPr bwMode="auto">
              <a:xfrm>
                <a:off x="952501" y="6013451"/>
                <a:ext cx="115888" cy="290513"/>
              </a:xfrm>
              <a:custGeom>
                <a:avLst/>
                <a:gdLst>
                  <a:gd name="T0" fmla="*/ 63551 w 31"/>
                  <a:gd name="T1" fmla="*/ 0 h 77"/>
                  <a:gd name="T2" fmla="*/ 104673 w 31"/>
                  <a:gd name="T3" fmla="*/ 18864 h 77"/>
                  <a:gd name="T4" fmla="*/ 115888 w 31"/>
                  <a:gd name="T5" fmla="*/ 67912 h 77"/>
                  <a:gd name="T6" fmla="*/ 115888 w 31"/>
                  <a:gd name="T7" fmla="*/ 233920 h 77"/>
                  <a:gd name="T8" fmla="*/ 100935 w 31"/>
                  <a:gd name="T9" fmla="*/ 275421 h 77"/>
                  <a:gd name="T10" fmla="*/ 59813 w 31"/>
                  <a:gd name="T11" fmla="*/ 290513 h 77"/>
                  <a:gd name="T12" fmla="*/ 11215 w 31"/>
                  <a:gd name="T13" fmla="*/ 267876 h 77"/>
                  <a:gd name="T14" fmla="*/ 0 w 31"/>
                  <a:gd name="T15" fmla="*/ 211282 h 77"/>
                  <a:gd name="T16" fmla="*/ 0 w 31"/>
                  <a:gd name="T17" fmla="*/ 79231 h 77"/>
                  <a:gd name="T18" fmla="*/ 11215 w 31"/>
                  <a:gd name="T19" fmla="*/ 18864 h 77"/>
                  <a:gd name="T20" fmla="*/ 63551 w 31"/>
                  <a:gd name="T21" fmla="*/ 0 h 77"/>
                  <a:gd name="T22" fmla="*/ 59813 w 31"/>
                  <a:gd name="T23" fmla="*/ 264103 h 77"/>
                  <a:gd name="T24" fmla="*/ 82243 w 31"/>
                  <a:gd name="T25" fmla="*/ 222601 h 77"/>
                  <a:gd name="T26" fmla="*/ 82243 w 31"/>
                  <a:gd name="T27" fmla="*/ 64139 h 77"/>
                  <a:gd name="T28" fmla="*/ 59813 w 31"/>
                  <a:gd name="T29" fmla="*/ 26410 h 77"/>
                  <a:gd name="T30" fmla="*/ 33645 w 31"/>
                  <a:gd name="T31" fmla="*/ 64139 h 77"/>
                  <a:gd name="T32" fmla="*/ 33645 w 31"/>
                  <a:gd name="T33" fmla="*/ 75458 h 77"/>
                  <a:gd name="T34" fmla="*/ 33645 w 31"/>
                  <a:gd name="T35" fmla="*/ 86777 h 77"/>
                  <a:gd name="T36" fmla="*/ 33645 w 31"/>
                  <a:gd name="T37" fmla="*/ 132051 h 77"/>
                  <a:gd name="T38" fmla="*/ 33645 w 31"/>
                  <a:gd name="T39" fmla="*/ 181099 h 77"/>
                  <a:gd name="T40" fmla="*/ 33645 w 31"/>
                  <a:gd name="T41" fmla="*/ 222601 h 77"/>
                  <a:gd name="T42" fmla="*/ 59813 w 31"/>
                  <a:gd name="T43" fmla="*/ 264103 h 77"/>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31" h="77">
                    <a:moveTo>
                      <a:pt x="17" y="0"/>
                    </a:moveTo>
                    <a:cubicBezTo>
                      <a:pt x="22" y="0"/>
                      <a:pt x="26" y="1"/>
                      <a:pt x="28" y="5"/>
                    </a:cubicBezTo>
                    <a:cubicBezTo>
                      <a:pt x="30" y="8"/>
                      <a:pt x="31" y="12"/>
                      <a:pt x="31" y="18"/>
                    </a:cubicBezTo>
                    <a:cubicBezTo>
                      <a:pt x="31" y="62"/>
                      <a:pt x="31" y="62"/>
                      <a:pt x="31" y="62"/>
                    </a:cubicBezTo>
                    <a:cubicBezTo>
                      <a:pt x="31" y="67"/>
                      <a:pt x="30" y="71"/>
                      <a:pt x="27" y="73"/>
                    </a:cubicBezTo>
                    <a:cubicBezTo>
                      <a:pt x="25" y="76"/>
                      <a:pt x="21" y="77"/>
                      <a:pt x="16" y="77"/>
                    </a:cubicBezTo>
                    <a:cubicBezTo>
                      <a:pt x="9" y="77"/>
                      <a:pt x="5" y="75"/>
                      <a:pt x="3" y="71"/>
                    </a:cubicBezTo>
                    <a:cubicBezTo>
                      <a:pt x="1" y="69"/>
                      <a:pt x="0" y="64"/>
                      <a:pt x="0" y="56"/>
                    </a:cubicBezTo>
                    <a:cubicBezTo>
                      <a:pt x="0" y="21"/>
                      <a:pt x="0" y="21"/>
                      <a:pt x="0" y="21"/>
                    </a:cubicBezTo>
                    <a:cubicBezTo>
                      <a:pt x="0" y="13"/>
                      <a:pt x="1" y="8"/>
                      <a:pt x="3" y="5"/>
                    </a:cubicBezTo>
                    <a:cubicBezTo>
                      <a:pt x="5" y="2"/>
                      <a:pt x="10" y="0"/>
                      <a:pt x="17" y="0"/>
                    </a:cubicBezTo>
                    <a:close/>
                    <a:moveTo>
                      <a:pt x="16" y="70"/>
                    </a:moveTo>
                    <a:cubicBezTo>
                      <a:pt x="20" y="70"/>
                      <a:pt x="22" y="66"/>
                      <a:pt x="22" y="59"/>
                    </a:cubicBezTo>
                    <a:cubicBezTo>
                      <a:pt x="22" y="17"/>
                      <a:pt x="22" y="17"/>
                      <a:pt x="22" y="17"/>
                    </a:cubicBezTo>
                    <a:cubicBezTo>
                      <a:pt x="22" y="10"/>
                      <a:pt x="20" y="7"/>
                      <a:pt x="16" y="7"/>
                    </a:cubicBezTo>
                    <a:cubicBezTo>
                      <a:pt x="11" y="7"/>
                      <a:pt x="9" y="10"/>
                      <a:pt x="9" y="17"/>
                    </a:cubicBezTo>
                    <a:cubicBezTo>
                      <a:pt x="9" y="20"/>
                      <a:pt x="9" y="20"/>
                      <a:pt x="9" y="20"/>
                    </a:cubicBezTo>
                    <a:cubicBezTo>
                      <a:pt x="9" y="23"/>
                      <a:pt x="9" y="23"/>
                      <a:pt x="9" y="23"/>
                    </a:cubicBezTo>
                    <a:cubicBezTo>
                      <a:pt x="9" y="35"/>
                      <a:pt x="9" y="35"/>
                      <a:pt x="9" y="35"/>
                    </a:cubicBezTo>
                    <a:cubicBezTo>
                      <a:pt x="9" y="48"/>
                      <a:pt x="9" y="48"/>
                      <a:pt x="9" y="48"/>
                    </a:cubicBezTo>
                    <a:cubicBezTo>
                      <a:pt x="9" y="59"/>
                      <a:pt x="9" y="59"/>
                      <a:pt x="9" y="59"/>
                    </a:cubicBezTo>
                    <a:cubicBezTo>
                      <a:pt x="9" y="66"/>
                      <a:pt x="11" y="70"/>
                      <a:pt x="16" y="70"/>
                    </a:cubicBezTo>
                    <a:close/>
                  </a:path>
                </a:pathLst>
              </a:custGeom>
              <a:solidFill>
                <a:srgbClr val="FFFFFF"/>
              </a:solidFill>
              <a:ln>
                <a:noFill/>
              </a:ln>
              <a:extLst>
                <a:ext uri="{91240B29-F687-4F45-9708-019B960494DF}">
                  <a14:hiddenLine xmlns:a14="http://schemas.microsoft.com/office/drawing/2010/main" w="15875">
                    <a:solidFill>
                      <a:srgbClr val="000000"/>
                    </a:solidFill>
                    <a:prstDash val="solid"/>
                    <a:miter lim="800000"/>
                    <a:headEnd/>
                    <a:tailEnd/>
                  </a14:hiddenLine>
                </a:ext>
              </a:extLst>
            </p:spPr>
            <p:txBody>
              <a:bodyPr/>
              <a:lstStyle/>
              <a:p>
                <a:pPr marL="0" marR="0" lvl="0" indent="0" algn="l" defTabSz="685800" rtl="0" eaLnBrk="1" fontAlgn="auto" latinLnBrk="0" hangingPunct="1">
                  <a:lnSpc>
                    <a:spcPct val="100000"/>
                  </a:lnSpc>
                  <a:spcBef>
                    <a:spcPts val="0"/>
                  </a:spcBef>
                  <a:spcAft>
                    <a:spcPts val="0"/>
                  </a:spcAft>
                  <a:buClrTx/>
                  <a:buSzTx/>
                  <a:buFontTx/>
                  <a:buNone/>
                  <a:defRPr/>
                </a:pPr>
                <a:endParaRPr kumimoji="0" lang="zh-CN" altLang="en-US" sz="1270" b="0" i="0" u="none" strike="noStrike" kern="1200" cap="none" spc="0" normalizeH="0" baseline="0" noProof="0">
                  <a:ln>
                    <a:noFill/>
                  </a:ln>
                  <a:solidFill>
                    <a:prstClr val="black"/>
                  </a:solidFill>
                  <a:effectLst/>
                  <a:uLnTx/>
                  <a:uFillTx/>
                  <a:latin typeface="等线"/>
                  <a:ea typeface="微软雅黑" panose="020B0503020204020204" charset="-122"/>
                  <a:cs typeface="+mn-cs"/>
                </a:endParaRPr>
              </a:p>
            </p:txBody>
          </p:sp>
          <p:sp>
            <p:nvSpPr>
              <p:cNvPr id="45103" name="Freeform 60"/>
              <p:cNvSpPr/>
              <p:nvPr/>
            </p:nvSpPr>
            <p:spPr bwMode="auto">
              <a:xfrm>
                <a:off x="1090613" y="6013451"/>
                <a:ext cx="117475" cy="290513"/>
              </a:xfrm>
              <a:custGeom>
                <a:avLst/>
                <a:gdLst>
                  <a:gd name="T0" fmla="*/ 0 w 31"/>
                  <a:gd name="T1" fmla="*/ 60366 h 77"/>
                  <a:gd name="T2" fmla="*/ 15158 w 31"/>
                  <a:gd name="T3" fmla="*/ 15092 h 77"/>
                  <a:gd name="T4" fmla="*/ 60632 w 31"/>
                  <a:gd name="T5" fmla="*/ 0 h 77"/>
                  <a:gd name="T6" fmla="*/ 109896 w 31"/>
                  <a:gd name="T7" fmla="*/ 22637 h 77"/>
                  <a:gd name="T8" fmla="*/ 117475 w 31"/>
                  <a:gd name="T9" fmla="*/ 83004 h 77"/>
                  <a:gd name="T10" fmla="*/ 113685 w 31"/>
                  <a:gd name="T11" fmla="*/ 113187 h 77"/>
                  <a:gd name="T12" fmla="*/ 102317 w 31"/>
                  <a:gd name="T13" fmla="*/ 143370 h 77"/>
                  <a:gd name="T14" fmla="*/ 68211 w 31"/>
                  <a:gd name="T15" fmla="*/ 196191 h 77"/>
                  <a:gd name="T16" fmla="*/ 41685 w 31"/>
                  <a:gd name="T17" fmla="*/ 256557 h 77"/>
                  <a:gd name="T18" fmla="*/ 117475 w 31"/>
                  <a:gd name="T19" fmla="*/ 256557 h 77"/>
                  <a:gd name="T20" fmla="*/ 117475 w 31"/>
                  <a:gd name="T21" fmla="*/ 286740 h 77"/>
                  <a:gd name="T22" fmla="*/ 30316 w 31"/>
                  <a:gd name="T23" fmla="*/ 290513 h 77"/>
                  <a:gd name="T24" fmla="*/ 0 w 31"/>
                  <a:gd name="T25" fmla="*/ 286740 h 77"/>
                  <a:gd name="T26" fmla="*/ 0 w 31"/>
                  <a:gd name="T27" fmla="*/ 286740 h 77"/>
                  <a:gd name="T28" fmla="*/ 18948 w 31"/>
                  <a:gd name="T29" fmla="*/ 207509 h 77"/>
                  <a:gd name="T30" fmla="*/ 64422 w 31"/>
                  <a:gd name="T31" fmla="*/ 139597 h 77"/>
                  <a:gd name="T32" fmla="*/ 79580 w 31"/>
                  <a:gd name="T33" fmla="*/ 75458 h 77"/>
                  <a:gd name="T34" fmla="*/ 79580 w 31"/>
                  <a:gd name="T35" fmla="*/ 71685 h 77"/>
                  <a:gd name="T36" fmla="*/ 79580 w 31"/>
                  <a:gd name="T37" fmla="*/ 64139 h 77"/>
                  <a:gd name="T38" fmla="*/ 79580 w 31"/>
                  <a:gd name="T39" fmla="*/ 45275 h 77"/>
                  <a:gd name="T40" fmla="*/ 56843 w 31"/>
                  <a:gd name="T41" fmla="*/ 26410 h 77"/>
                  <a:gd name="T42" fmla="*/ 37895 w 31"/>
                  <a:gd name="T43" fmla="*/ 60366 h 77"/>
                  <a:gd name="T44" fmla="*/ 37895 w 31"/>
                  <a:gd name="T45" fmla="*/ 71685 h 77"/>
                  <a:gd name="T46" fmla="*/ 37895 w 31"/>
                  <a:gd name="T47" fmla="*/ 79231 h 77"/>
                  <a:gd name="T48" fmla="*/ 37895 w 31"/>
                  <a:gd name="T49" fmla="*/ 86777 h 77"/>
                  <a:gd name="T50" fmla="*/ 37895 w 31"/>
                  <a:gd name="T51" fmla="*/ 98095 h 77"/>
                  <a:gd name="T52" fmla="*/ 0 w 31"/>
                  <a:gd name="T53" fmla="*/ 98095 h 77"/>
                  <a:gd name="T54" fmla="*/ 0 w 31"/>
                  <a:gd name="T55" fmla="*/ 60366 h 77"/>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0" t="0" r="r" b="b"/>
                <a:pathLst>
                  <a:path w="31" h="77">
                    <a:moveTo>
                      <a:pt x="0" y="16"/>
                    </a:moveTo>
                    <a:cubicBezTo>
                      <a:pt x="0" y="10"/>
                      <a:pt x="2" y="6"/>
                      <a:pt x="4" y="4"/>
                    </a:cubicBezTo>
                    <a:cubicBezTo>
                      <a:pt x="6" y="1"/>
                      <a:pt x="10" y="0"/>
                      <a:pt x="16" y="0"/>
                    </a:cubicBezTo>
                    <a:cubicBezTo>
                      <a:pt x="23" y="0"/>
                      <a:pt x="27" y="2"/>
                      <a:pt x="29" y="6"/>
                    </a:cubicBezTo>
                    <a:cubicBezTo>
                      <a:pt x="30" y="9"/>
                      <a:pt x="31" y="14"/>
                      <a:pt x="31" y="22"/>
                    </a:cubicBezTo>
                    <a:cubicBezTo>
                      <a:pt x="31" y="25"/>
                      <a:pt x="31" y="28"/>
                      <a:pt x="30" y="30"/>
                    </a:cubicBezTo>
                    <a:cubicBezTo>
                      <a:pt x="30" y="32"/>
                      <a:pt x="29" y="35"/>
                      <a:pt x="27" y="38"/>
                    </a:cubicBezTo>
                    <a:cubicBezTo>
                      <a:pt x="18" y="52"/>
                      <a:pt x="18" y="52"/>
                      <a:pt x="18" y="52"/>
                    </a:cubicBezTo>
                    <a:cubicBezTo>
                      <a:pt x="14" y="58"/>
                      <a:pt x="12" y="63"/>
                      <a:pt x="11" y="68"/>
                    </a:cubicBezTo>
                    <a:cubicBezTo>
                      <a:pt x="31" y="68"/>
                      <a:pt x="31" y="68"/>
                      <a:pt x="31" y="68"/>
                    </a:cubicBezTo>
                    <a:cubicBezTo>
                      <a:pt x="31" y="76"/>
                      <a:pt x="31" y="76"/>
                      <a:pt x="31" y="76"/>
                    </a:cubicBezTo>
                    <a:cubicBezTo>
                      <a:pt x="8" y="77"/>
                      <a:pt x="8" y="77"/>
                      <a:pt x="8" y="77"/>
                    </a:cubicBezTo>
                    <a:cubicBezTo>
                      <a:pt x="0" y="76"/>
                      <a:pt x="0" y="76"/>
                      <a:pt x="0" y="76"/>
                    </a:cubicBezTo>
                    <a:cubicBezTo>
                      <a:pt x="0" y="76"/>
                      <a:pt x="0" y="76"/>
                      <a:pt x="0" y="76"/>
                    </a:cubicBezTo>
                    <a:cubicBezTo>
                      <a:pt x="0" y="68"/>
                      <a:pt x="2" y="61"/>
                      <a:pt x="5" y="55"/>
                    </a:cubicBezTo>
                    <a:cubicBezTo>
                      <a:pt x="7" y="51"/>
                      <a:pt x="11" y="45"/>
                      <a:pt x="17" y="37"/>
                    </a:cubicBezTo>
                    <a:cubicBezTo>
                      <a:pt x="20" y="32"/>
                      <a:pt x="21" y="27"/>
                      <a:pt x="21" y="20"/>
                    </a:cubicBezTo>
                    <a:cubicBezTo>
                      <a:pt x="21" y="19"/>
                      <a:pt x="21" y="19"/>
                      <a:pt x="21" y="19"/>
                    </a:cubicBezTo>
                    <a:cubicBezTo>
                      <a:pt x="21" y="17"/>
                      <a:pt x="21" y="17"/>
                      <a:pt x="21" y="17"/>
                    </a:cubicBezTo>
                    <a:cubicBezTo>
                      <a:pt x="21" y="15"/>
                      <a:pt x="21" y="13"/>
                      <a:pt x="21" y="12"/>
                    </a:cubicBezTo>
                    <a:cubicBezTo>
                      <a:pt x="20" y="9"/>
                      <a:pt x="18" y="7"/>
                      <a:pt x="15" y="7"/>
                    </a:cubicBezTo>
                    <a:cubicBezTo>
                      <a:pt x="11" y="7"/>
                      <a:pt x="10" y="10"/>
                      <a:pt x="10" y="16"/>
                    </a:cubicBezTo>
                    <a:cubicBezTo>
                      <a:pt x="10" y="19"/>
                      <a:pt x="10" y="19"/>
                      <a:pt x="10" y="19"/>
                    </a:cubicBezTo>
                    <a:cubicBezTo>
                      <a:pt x="10" y="21"/>
                      <a:pt x="10" y="21"/>
                      <a:pt x="10" y="21"/>
                    </a:cubicBezTo>
                    <a:cubicBezTo>
                      <a:pt x="10" y="23"/>
                      <a:pt x="10" y="23"/>
                      <a:pt x="10" y="23"/>
                    </a:cubicBezTo>
                    <a:cubicBezTo>
                      <a:pt x="10" y="26"/>
                      <a:pt x="10" y="26"/>
                      <a:pt x="10" y="26"/>
                    </a:cubicBezTo>
                    <a:cubicBezTo>
                      <a:pt x="0" y="26"/>
                      <a:pt x="0" y="26"/>
                      <a:pt x="0" y="26"/>
                    </a:cubicBezTo>
                    <a:lnTo>
                      <a:pt x="0" y="16"/>
                    </a:lnTo>
                    <a:close/>
                  </a:path>
                </a:pathLst>
              </a:custGeom>
              <a:solidFill>
                <a:srgbClr val="FFFFFF"/>
              </a:solidFill>
              <a:ln>
                <a:noFill/>
              </a:ln>
              <a:extLst>
                <a:ext uri="{91240B29-F687-4F45-9708-019B960494DF}">
                  <a14:hiddenLine xmlns:a14="http://schemas.microsoft.com/office/drawing/2010/main" w="15875">
                    <a:solidFill>
                      <a:srgbClr val="000000"/>
                    </a:solidFill>
                    <a:prstDash val="solid"/>
                    <a:miter lim="800000"/>
                    <a:headEnd/>
                    <a:tailEnd/>
                  </a14:hiddenLine>
                </a:ext>
              </a:extLst>
            </p:spPr>
            <p:txBody>
              <a:bodyPr/>
              <a:lstStyle/>
              <a:p>
                <a:pPr marL="0" marR="0" lvl="0" indent="0" algn="l" defTabSz="685800" rtl="0" eaLnBrk="1" fontAlgn="auto" latinLnBrk="0" hangingPunct="1">
                  <a:lnSpc>
                    <a:spcPct val="100000"/>
                  </a:lnSpc>
                  <a:spcBef>
                    <a:spcPts val="0"/>
                  </a:spcBef>
                  <a:spcAft>
                    <a:spcPts val="0"/>
                  </a:spcAft>
                  <a:buClrTx/>
                  <a:buSzTx/>
                  <a:buFontTx/>
                  <a:buNone/>
                  <a:defRPr/>
                </a:pPr>
                <a:endParaRPr kumimoji="0" lang="zh-CN" altLang="en-US" sz="1270" b="0" i="0" u="none" strike="noStrike" kern="1200" cap="none" spc="0" normalizeH="0" baseline="0" noProof="0">
                  <a:ln>
                    <a:noFill/>
                  </a:ln>
                  <a:solidFill>
                    <a:prstClr val="black"/>
                  </a:solidFill>
                  <a:effectLst/>
                  <a:uLnTx/>
                  <a:uFillTx/>
                  <a:latin typeface="等线"/>
                  <a:ea typeface="微软雅黑" panose="020B0503020204020204" charset="-122"/>
                  <a:cs typeface="+mn-cs"/>
                </a:endParaRPr>
              </a:p>
            </p:txBody>
          </p:sp>
        </p:grpSp>
      </p:grpSp>
      <p:grpSp>
        <p:nvGrpSpPr>
          <p:cNvPr id="45089" name="组合 98"/>
          <p:cNvGrpSpPr/>
          <p:nvPr/>
        </p:nvGrpSpPr>
        <p:grpSpPr bwMode="auto">
          <a:xfrm>
            <a:off x="457835" y="1762760"/>
            <a:ext cx="2233295" cy="669290"/>
            <a:chOff x="3143012" y="4207856"/>
            <a:chExt cx="2772399" cy="903952"/>
          </a:xfrm>
        </p:grpSpPr>
        <p:sp>
          <p:nvSpPr>
            <p:cNvPr id="100" name="矩形 47"/>
            <p:cNvSpPr>
              <a:spLocks noChangeArrowheads="1"/>
            </p:cNvSpPr>
            <p:nvPr/>
          </p:nvSpPr>
          <p:spPr bwMode="auto">
            <a:xfrm>
              <a:off x="3508035" y="4716054"/>
              <a:ext cx="2407376" cy="3387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marL="0" marR="0" lvl="0" indent="0" algn="l" defTabSz="685800" rtl="0" eaLnBrk="1" fontAlgn="auto" latinLnBrk="0" hangingPunct="1">
                <a:lnSpc>
                  <a:spcPct val="100000"/>
                </a:lnSpc>
                <a:spcBef>
                  <a:spcPts val="0"/>
                </a:spcBef>
                <a:spcAft>
                  <a:spcPts val="0"/>
                </a:spcAft>
                <a:buClrTx/>
                <a:buSzTx/>
                <a:buFontTx/>
                <a:buNone/>
                <a:defRPr/>
              </a:pPr>
              <a:endParaRPr kumimoji="0" lang="en-US" sz="1035" b="0" i="0" u="none" strike="noStrike" kern="1200" cap="none" spc="0" normalizeH="0" baseline="0" noProof="0" dirty="0">
                <a:ln>
                  <a:noFill/>
                </a:ln>
                <a:solidFill>
                  <a:prstClr val="black">
                    <a:lumMod val="65000"/>
                    <a:lumOff val="35000"/>
                  </a:prstClr>
                </a:solidFill>
                <a:effectLst/>
                <a:uLnTx/>
                <a:uFillTx/>
                <a:latin typeface="Arial Unicode MS" pitchFamily="34" charset="-122"/>
                <a:ea typeface="Arial Unicode MS" pitchFamily="34" charset="-122"/>
                <a:cs typeface="Arial Unicode MS" pitchFamily="34" charset="-122"/>
                <a:sym typeface="Calibri" panose="020F0502020204030204" pitchFamily="34" charset="0"/>
              </a:endParaRPr>
            </a:p>
          </p:txBody>
        </p:sp>
        <p:sp>
          <p:nvSpPr>
            <p:cNvPr id="101" name="文本框 48"/>
            <p:cNvSpPr>
              <a:spLocks noChangeArrowheads="1"/>
            </p:cNvSpPr>
            <p:nvPr/>
          </p:nvSpPr>
          <p:spPr bwMode="auto">
            <a:xfrm>
              <a:off x="3143012" y="4207856"/>
              <a:ext cx="2645784" cy="9039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marL="0" marR="0" lvl="0" indent="0" algn="l" defTabSz="685800" rtl="0" eaLnBrk="1" fontAlgn="auto" latinLnBrk="0" hangingPunct="1">
                <a:lnSpc>
                  <a:spcPct val="100000"/>
                </a:lnSpc>
                <a:spcBef>
                  <a:spcPts val="0"/>
                </a:spcBef>
                <a:spcAft>
                  <a:spcPts val="0"/>
                </a:spcAft>
                <a:buClrTx/>
                <a:buSzTx/>
                <a:buFontTx/>
                <a:buNone/>
                <a:defRPr/>
              </a:pPr>
              <a:r>
                <a:rPr kumimoji="0" lang="en-US" altLang="zh-CN" sz="1880" b="0" i="0" u="none" strike="noStrike" kern="1200" cap="none" spc="0" normalizeH="0" baseline="0" noProof="0" dirty="0">
                  <a:ln>
                    <a:noFill/>
                  </a:ln>
                  <a:solidFill>
                    <a:prstClr val="black">
                      <a:lumMod val="75000"/>
                      <a:lumOff val="25000"/>
                    </a:prstClr>
                  </a:solidFill>
                  <a:effectLst/>
                  <a:uLnTx/>
                  <a:uFillTx/>
                  <a:latin typeface="微软雅黑" panose="020B0503020204020204" charset="-122"/>
                  <a:ea typeface="微软雅黑" panose="020B0503020204020204" charset="-122"/>
                  <a:cs typeface="+mn-cs"/>
                  <a:sym typeface="宋体" panose="02010600030101010101" pitchFamily="2" charset="-122"/>
                </a:rPr>
                <a:t>&lt;head&gt;&lt;/head&gt;</a:t>
              </a:r>
            </a:p>
            <a:p>
              <a:pPr marL="0" marR="0" lvl="0" indent="0" algn="l" defTabSz="685800" rtl="0" eaLnBrk="1" fontAlgn="auto" latinLnBrk="0" hangingPunct="1">
                <a:lnSpc>
                  <a:spcPct val="100000"/>
                </a:lnSpc>
                <a:spcBef>
                  <a:spcPts val="0"/>
                </a:spcBef>
                <a:spcAft>
                  <a:spcPts val="0"/>
                </a:spcAft>
                <a:buClrTx/>
                <a:buSzTx/>
                <a:buFontTx/>
                <a:buNone/>
                <a:defRPr/>
              </a:pPr>
              <a:r>
                <a:rPr kumimoji="0" lang="en-US" altLang="zh-CN" sz="1880" b="0" i="0" u="none" strike="noStrike" kern="1200" cap="none" spc="0" normalizeH="0" baseline="0" noProof="0" dirty="0">
                  <a:ln>
                    <a:noFill/>
                  </a:ln>
                  <a:solidFill>
                    <a:prstClr val="black">
                      <a:lumMod val="75000"/>
                      <a:lumOff val="25000"/>
                    </a:prstClr>
                  </a:solidFill>
                  <a:effectLst/>
                  <a:uLnTx/>
                  <a:uFillTx/>
                  <a:latin typeface="微软雅黑" panose="020B0503020204020204" charset="-122"/>
                  <a:ea typeface="微软雅黑" panose="020B0503020204020204" charset="-122"/>
                  <a:cs typeface="+mn-cs"/>
                  <a:sym typeface="宋体" panose="02010600030101010101" pitchFamily="2" charset="-122"/>
                </a:rPr>
                <a:t>&lt;title&gt;&lt;/title&gt;</a:t>
              </a:r>
            </a:p>
          </p:txBody>
        </p:sp>
      </p:grpSp>
      <p:grpSp>
        <p:nvGrpSpPr>
          <p:cNvPr id="39" name="组合 98"/>
          <p:cNvGrpSpPr/>
          <p:nvPr/>
        </p:nvGrpSpPr>
        <p:grpSpPr bwMode="auto">
          <a:xfrm>
            <a:off x="4538980" y="1762760"/>
            <a:ext cx="2527300" cy="627380"/>
            <a:chOff x="3508035" y="4207856"/>
            <a:chExt cx="2637315" cy="847347"/>
          </a:xfrm>
        </p:grpSpPr>
        <p:sp>
          <p:nvSpPr>
            <p:cNvPr id="40" name="矩形 47"/>
            <p:cNvSpPr>
              <a:spLocks noChangeArrowheads="1"/>
            </p:cNvSpPr>
            <p:nvPr/>
          </p:nvSpPr>
          <p:spPr bwMode="auto">
            <a:xfrm>
              <a:off x="3508035" y="4716436"/>
              <a:ext cx="2637315" cy="3387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marL="0" marR="0" lvl="0" indent="0" algn="l" defTabSz="685800" rtl="0" eaLnBrk="1" fontAlgn="auto" latinLnBrk="0" hangingPunct="1">
                <a:lnSpc>
                  <a:spcPct val="100000"/>
                </a:lnSpc>
                <a:spcBef>
                  <a:spcPts val="0"/>
                </a:spcBef>
                <a:spcAft>
                  <a:spcPts val="0"/>
                </a:spcAft>
                <a:buClrTx/>
                <a:buSzTx/>
                <a:buFontTx/>
                <a:buNone/>
                <a:defRPr/>
              </a:pPr>
              <a:r>
                <a:rPr kumimoji="0" lang="en-US" sz="1035" b="0" i="0" u="none" strike="noStrike" kern="1200" cap="none" spc="0" normalizeH="0" baseline="0" noProof="0" dirty="0">
                  <a:ln>
                    <a:noFill/>
                  </a:ln>
                  <a:solidFill>
                    <a:prstClr val="black">
                      <a:lumMod val="65000"/>
                      <a:lumOff val="35000"/>
                    </a:prstClr>
                  </a:solidFill>
                  <a:effectLst/>
                  <a:uLnTx/>
                  <a:uFillTx/>
                  <a:latin typeface="Arial Unicode MS" pitchFamily="34" charset="-122"/>
                  <a:ea typeface="Arial Unicode MS" pitchFamily="34" charset="-122"/>
                  <a:cs typeface="Arial Unicode MS" pitchFamily="34" charset="-122"/>
                  <a:sym typeface="Calibri" panose="020F0502020204030204" pitchFamily="34" charset="0"/>
                </a:rPr>
                <a:t>&lt;base href="img/" target="_blank"&gt;</a:t>
              </a:r>
            </a:p>
          </p:txBody>
        </p:sp>
        <p:sp>
          <p:nvSpPr>
            <p:cNvPr id="41" name="文本框 48"/>
            <p:cNvSpPr>
              <a:spLocks noChangeArrowheads="1"/>
            </p:cNvSpPr>
            <p:nvPr/>
          </p:nvSpPr>
          <p:spPr bwMode="auto">
            <a:xfrm>
              <a:off x="3508035" y="4207856"/>
              <a:ext cx="1819824" cy="5137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marL="0" marR="0" lvl="0" indent="0" algn="l" defTabSz="685800" rtl="0" eaLnBrk="1" fontAlgn="auto" latinLnBrk="0" hangingPunct="1">
                <a:lnSpc>
                  <a:spcPct val="100000"/>
                </a:lnSpc>
                <a:spcBef>
                  <a:spcPts val="0"/>
                </a:spcBef>
                <a:spcAft>
                  <a:spcPts val="0"/>
                </a:spcAft>
                <a:buClrTx/>
                <a:buSzTx/>
                <a:buFontTx/>
                <a:buNone/>
                <a:defRPr/>
              </a:pPr>
              <a:r>
                <a:rPr kumimoji="0" lang="en-US" altLang="zh-CN" sz="1880" b="0" i="0" u="none" strike="noStrike" kern="1200" cap="none" spc="0" normalizeH="0" baseline="0" noProof="0" dirty="0">
                  <a:ln>
                    <a:noFill/>
                  </a:ln>
                  <a:solidFill>
                    <a:prstClr val="black">
                      <a:lumMod val="75000"/>
                      <a:lumOff val="25000"/>
                    </a:prstClr>
                  </a:solidFill>
                  <a:effectLst/>
                  <a:uLnTx/>
                  <a:uFillTx/>
                  <a:latin typeface="微软雅黑" panose="020B0503020204020204" charset="-122"/>
                  <a:ea typeface="微软雅黑" panose="020B0503020204020204" charset="-122"/>
                  <a:cs typeface="+mn-cs"/>
                  <a:sym typeface="宋体" panose="02010600030101010101" pitchFamily="2" charset="-122"/>
                </a:rPr>
                <a:t>&lt;base /&gt;</a:t>
              </a:r>
            </a:p>
          </p:txBody>
        </p:sp>
      </p:grpSp>
      <p:grpSp>
        <p:nvGrpSpPr>
          <p:cNvPr id="42" name="组合 98"/>
          <p:cNvGrpSpPr/>
          <p:nvPr/>
        </p:nvGrpSpPr>
        <p:grpSpPr bwMode="auto">
          <a:xfrm>
            <a:off x="2690495" y="3452495"/>
            <a:ext cx="2061845" cy="946785"/>
            <a:chOff x="3508035" y="4207856"/>
            <a:chExt cx="2498419" cy="1278740"/>
          </a:xfrm>
        </p:grpSpPr>
        <p:sp>
          <p:nvSpPr>
            <p:cNvPr id="43" name="矩形 47"/>
            <p:cNvSpPr>
              <a:spLocks noChangeArrowheads="1"/>
            </p:cNvSpPr>
            <p:nvPr/>
          </p:nvSpPr>
          <p:spPr bwMode="auto">
            <a:xfrm>
              <a:off x="3508035" y="4716436"/>
              <a:ext cx="2498419" cy="7701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marL="0" marR="0" lvl="0" indent="0" algn="l" defTabSz="685800" rtl="0" eaLnBrk="1" fontAlgn="auto" latinLnBrk="0" hangingPunct="1">
                <a:lnSpc>
                  <a:spcPct val="100000"/>
                </a:lnSpc>
                <a:spcBef>
                  <a:spcPts val="0"/>
                </a:spcBef>
                <a:spcAft>
                  <a:spcPts val="0"/>
                </a:spcAft>
                <a:buClrTx/>
                <a:buSzTx/>
                <a:buFontTx/>
                <a:buNone/>
                <a:defRPr/>
              </a:pPr>
              <a:r>
                <a:rPr kumimoji="0" lang="en-US" sz="1035" b="0" i="0" u="none" strike="noStrike" kern="1200" cap="none" spc="0" normalizeH="0" baseline="0" noProof="0" dirty="0">
                  <a:ln>
                    <a:noFill/>
                  </a:ln>
                  <a:solidFill>
                    <a:prstClr val="black">
                      <a:lumMod val="65000"/>
                      <a:lumOff val="35000"/>
                    </a:prstClr>
                  </a:solidFill>
                  <a:effectLst/>
                  <a:uLnTx/>
                  <a:uFillTx/>
                  <a:latin typeface="Arial Unicode MS" pitchFamily="34" charset="-122"/>
                  <a:ea typeface="Arial Unicode MS" pitchFamily="34" charset="-122"/>
                  <a:cs typeface="Arial Unicode MS" pitchFamily="34" charset="-122"/>
                  <a:sym typeface="Calibri" panose="020F0502020204030204" pitchFamily="34" charset="0"/>
                </a:rPr>
                <a:t>&lt;meta http-equiv="refresh" content="30" /&gt;</a:t>
              </a:r>
              <a:r>
                <a:rPr kumimoji="0" lang="zh-CN" altLang="en-US" sz="1035" b="0" i="0" u="none" strike="noStrike" kern="1200" cap="none" spc="0" normalizeH="0" baseline="0" noProof="0" dirty="0">
                  <a:ln>
                    <a:noFill/>
                  </a:ln>
                  <a:solidFill>
                    <a:prstClr val="black">
                      <a:lumMod val="65000"/>
                      <a:lumOff val="35000"/>
                    </a:prstClr>
                  </a:solidFill>
                  <a:effectLst/>
                  <a:uLnTx/>
                  <a:uFillTx/>
                  <a:latin typeface="Arial Unicode MS" pitchFamily="34" charset="-122"/>
                  <a:ea typeface="Arial Unicode MS" pitchFamily="34" charset="-122"/>
                  <a:cs typeface="Arial Unicode MS" pitchFamily="34" charset="-122"/>
                  <a:sym typeface="Calibri" panose="020F0502020204030204" pitchFamily="34" charset="0"/>
                </a:rPr>
                <a:t>刷新，与</a:t>
              </a:r>
              <a:r>
                <a:rPr kumimoji="0" lang="en-US" altLang="zh-CN" sz="1035" b="0" i="0" u="none" strike="noStrike" kern="1200" cap="none" spc="0" normalizeH="0" baseline="0" noProof="0" dirty="0">
                  <a:ln>
                    <a:noFill/>
                  </a:ln>
                  <a:solidFill>
                    <a:prstClr val="black">
                      <a:lumMod val="65000"/>
                      <a:lumOff val="35000"/>
                    </a:prstClr>
                  </a:solidFill>
                  <a:effectLst/>
                  <a:uLnTx/>
                  <a:uFillTx/>
                  <a:latin typeface="Arial Unicode MS" pitchFamily="34" charset="-122"/>
                  <a:ea typeface="Arial Unicode MS" pitchFamily="34" charset="-122"/>
                  <a:cs typeface="Arial Unicode MS" pitchFamily="34" charset="-122"/>
                  <a:sym typeface="Calibri" panose="020F0502020204030204" pitchFamily="34" charset="0"/>
                </a:rPr>
                <a:t>http</a:t>
              </a:r>
              <a:r>
                <a:rPr kumimoji="0" lang="zh-CN" altLang="en-US" sz="1035" b="0" i="0" u="none" strike="noStrike" kern="1200" cap="none" spc="0" normalizeH="0" baseline="0" noProof="0" dirty="0">
                  <a:ln>
                    <a:noFill/>
                  </a:ln>
                  <a:solidFill>
                    <a:prstClr val="black">
                      <a:lumMod val="65000"/>
                      <a:lumOff val="35000"/>
                    </a:prstClr>
                  </a:solidFill>
                  <a:effectLst/>
                  <a:uLnTx/>
                  <a:uFillTx/>
                  <a:latin typeface="Arial Unicode MS" pitchFamily="34" charset="-122"/>
                  <a:ea typeface="Arial Unicode MS" pitchFamily="34" charset="-122"/>
                  <a:cs typeface="Arial Unicode MS" pitchFamily="34" charset="-122"/>
                  <a:sym typeface="Calibri" panose="020F0502020204030204" pitchFamily="34" charset="0"/>
                </a:rPr>
                <a:t>相关</a:t>
              </a:r>
            </a:p>
          </p:txBody>
        </p:sp>
        <p:sp>
          <p:nvSpPr>
            <p:cNvPr id="44" name="文本框 48"/>
            <p:cNvSpPr>
              <a:spLocks noChangeArrowheads="1"/>
            </p:cNvSpPr>
            <p:nvPr/>
          </p:nvSpPr>
          <p:spPr bwMode="auto">
            <a:xfrm>
              <a:off x="3508035" y="4207856"/>
              <a:ext cx="1819824" cy="5137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marL="0" marR="0" lvl="0" indent="0" algn="l" defTabSz="685800" rtl="0" eaLnBrk="1" fontAlgn="auto" latinLnBrk="0" hangingPunct="1">
                <a:lnSpc>
                  <a:spcPct val="100000"/>
                </a:lnSpc>
                <a:spcBef>
                  <a:spcPts val="0"/>
                </a:spcBef>
                <a:spcAft>
                  <a:spcPts val="0"/>
                </a:spcAft>
                <a:buClrTx/>
                <a:buSzTx/>
                <a:buFontTx/>
                <a:buNone/>
                <a:defRPr/>
              </a:pPr>
              <a:r>
                <a:rPr kumimoji="0" lang="en-US" altLang="zh-CN" sz="1880" b="0" i="0" u="none" strike="noStrike" kern="1200" cap="none" spc="0" normalizeH="0" baseline="0" noProof="0" dirty="0">
                  <a:ln>
                    <a:noFill/>
                  </a:ln>
                  <a:solidFill>
                    <a:prstClr val="black">
                      <a:lumMod val="75000"/>
                      <a:lumOff val="25000"/>
                    </a:prstClr>
                  </a:solidFill>
                  <a:effectLst/>
                  <a:uLnTx/>
                  <a:uFillTx/>
                  <a:latin typeface="微软雅黑" panose="020B0503020204020204" charset="-122"/>
                  <a:ea typeface="微软雅黑" panose="020B0503020204020204" charset="-122"/>
                  <a:cs typeface="+mn-cs"/>
                  <a:sym typeface="宋体" panose="02010600030101010101" pitchFamily="2" charset="-122"/>
                </a:rPr>
                <a:t>&lt;meta /&gt;</a:t>
              </a:r>
            </a:p>
          </p:txBody>
        </p:sp>
      </p:grpSp>
      <p:grpSp>
        <p:nvGrpSpPr>
          <p:cNvPr id="51" name="组合 98"/>
          <p:cNvGrpSpPr/>
          <p:nvPr/>
        </p:nvGrpSpPr>
        <p:grpSpPr bwMode="auto">
          <a:xfrm>
            <a:off x="6745021" y="3452212"/>
            <a:ext cx="1805305" cy="786482"/>
            <a:chOff x="3508035" y="4207856"/>
            <a:chExt cx="2407799" cy="1062233"/>
          </a:xfrm>
        </p:grpSpPr>
        <p:sp>
          <p:nvSpPr>
            <p:cNvPr id="52" name="矩形 47"/>
            <p:cNvSpPr>
              <a:spLocks noChangeArrowheads="1"/>
            </p:cNvSpPr>
            <p:nvPr/>
          </p:nvSpPr>
          <p:spPr bwMode="auto">
            <a:xfrm>
              <a:off x="3508035" y="4716054"/>
              <a:ext cx="2407376" cy="5540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marL="0" marR="0" lvl="0" indent="0" algn="l" defTabSz="685800" rtl="0" eaLnBrk="1" fontAlgn="auto" latinLnBrk="0" hangingPunct="1">
                <a:lnSpc>
                  <a:spcPct val="100000"/>
                </a:lnSpc>
                <a:spcBef>
                  <a:spcPts val="0"/>
                </a:spcBef>
                <a:spcAft>
                  <a:spcPts val="0"/>
                </a:spcAft>
                <a:buClrTx/>
                <a:buSzTx/>
                <a:buFontTx/>
                <a:buNone/>
                <a:defRPr/>
              </a:pPr>
              <a:r>
                <a:rPr kumimoji="0" lang="en-US" sz="1035" b="0" i="0" u="none" strike="noStrike" kern="1200" cap="none" spc="0" normalizeH="0" baseline="0" noProof="0" dirty="0">
                  <a:ln>
                    <a:noFill/>
                  </a:ln>
                  <a:solidFill>
                    <a:prstClr val="black">
                      <a:lumMod val="65000"/>
                      <a:lumOff val="35000"/>
                    </a:prstClr>
                  </a:solidFill>
                  <a:effectLst/>
                  <a:uLnTx/>
                  <a:uFillTx/>
                  <a:latin typeface="Arial Unicode MS" pitchFamily="34" charset="-122"/>
                  <a:ea typeface="Arial Unicode MS" pitchFamily="34" charset="-122"/>
                  <a:cs typeface="Arial Unicode MS" pitchFamily="34" charset="-122"/>
                  <a:sym typeface="Calibri" panose="020F0502020204030204" pitchFamily="34" charset="0"/>
                </a:rPr>
                <a:t>&lt;basefont color="red" size="10" /&gt;IE9</a:t>
              </a:r>
              <a:r>
                <a:rPr kumimoji="0" lang="zh-CN" altLang="en-US" sz="1035" b="0" i="0" u="none" strike="noStrike" kern="1200" cap="none" spc="0" normalizeH="0" baseline="0" noProof="0" dirty="0">
                  <a:ln>
                    <a:noFill/>
                  </a:ln>
                  <a:solidFill>
                    <a:prstClr val="black">
                      <a:lumMod val="65000"/>
                      <a:lumOff val="35000"/>
                    </a:prstClr>
                  </a:solidFill>
                  <a:effectLst/>
                  <a:uLnTx/>
                  <a:uFillTx/>
                  <a:latin typeface="Arial Unicode MS" pitchFamily="34" charset="-122"/>
                  <a:ea typeface="Arial Unicode MS" pitchFamily="34" charset="-122"/>
                  <a:cs typeface="Arial Unicode MS" pitchFamily="34" charset="-122"/>
                  <a:sym typeface="Calibri" panose="020F0502020204030204" pitchFamily="34" charset="0"/>
                </a:rPr>
                <a:t>以下支持</a:t>
              </a:r>
            </a:p>
          </p:txBody>
        </p:sp>
        <p:sp>
          <p:nvSpPr>
            <p:cNvPr id="55" name="文本框 48"/>
            <p:cNvSpPr>
              <a:spLocks noChangeArrowheads="1"/>
            </p:cNvSpPr>
            <p:nvPr/>
          </p:nvSpPr>
          <p:spPr bwMode="auto">
            <a:xfrm>
              <a:off x="3508035" y="4207856"/>
              <a:ext cx="2407799" cy="5137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marL="0" marR="0" lvl="0" indent="0" algn="l" defTabSz="685800" rtl="0" eaLnBrk="1" fontAlgn="auto" latinLnBrk="0" hangingPunct="1">
                <a:lnSpc>
                  <a:spcPct val="100000"/>
                </a:lnSpc>
                <a:spcBef>
                  <a:spcPts val="0"/>
                </a:spcBef>
                <a:spcAft>
                  <a:spcPts val="0"/>
                </a:spcAft>
                <a:buClrTx/>
                <a:buSzTx/>
                <a:buFontTx/>
                <a:buNone/>
                <a:defRPr/>
              </a:pPr>
              <a:r>
                <a:rPr kumimoji="0" lang="en-US" altLang="zh-CN" sz="1880" b="0" i="0" u="none" strike="noStrike" kern="1200" cap="none" spc="0" normalizeH="0" baseline="0" noProof="0" dirty="0">
                  <a:ln>
                    <a:noFill/>
                  </a:ln>
                  <a:solidFill>
                    <a:prstClr val="black">
                      <a:lumMod val="75000"/>
                      <a:lumOff val="25000"/>
                    </a:prstClr>
                  </a:solidFill>
                  <a:effectLst/>
                  <a:uLnTx/>
                  <a:uFillTx/>
                  <a:latin typeface="微软雅黑" panose="020B0503020204020204" charset="-122"/>
                  <a:ea typeface="微软雅黑" panose="020B0503020204020204" charset="-122"/>
                  <a:cs typeface="+mn-cs"/>
                  <a:sym typeface="宋体" panose="02010600030101010101" pitchFamily="2" charset="-122"/>
                </a:rPr>
                <a:t>&lt;basefont  /&gt;</a:t>
              </a:r>
              <a:endParaRPr kumimoji="0" lang="zh-CN" altLang="en-US" sz="1880" b="0" i="0" u="none" strike="noStrike" kern="1200" cap="none" spc="0" normalizeH="0" baseline="0" noProof="0" dirty="0">
                <a:ln>
                  <a:noFill/>
                </a:ln>
                <a:solidFill>
                  <a:prstClr val="black">
                    <a:lumMod val="75000"/>
                    <a:lumOff val="25000"/>
                  </a:prstClr>
                </a:solidFill>
                <a:effectLst/>
                <a:uLnTx/>
                <a:uFillTx/>
                <a:latin typeface="微软雅黑" panose="020B0503020204020204" charset="-122"/>
                <a:ea typeface="微软雅黑" panose="020B0503020204020204" charset="-122"/>
                <a:cs typeface="+mn-cs"/>
                <a:sym typeface="宋体" panose="02010600030101010101" pitchFamily="2" charset="-122"/>
              </a:endParaRPr>
            </a:p>
          </p:txBody>
        </p:sp>
      </p:grpSp>
      <p:sp>
        <p:nvSpPr>
          <p:cNvPr id="6" name="标题 5"/>
          <p:cNvSpPr>
            <a:spLocks noGrp="1"/>
          </p:cNvSpPr>
          <p:nvPr>
            <p:ph type="title"/>
          </p:nvPr>
        </p:nvSpPr>
        <p:spPr/>
        <p:txBody>
          <a:bodyPr/>
          <a:lstStyle/>
          <a:p>
            <a:r>
              <a:rPr lang="zh-CN" altLang="en-US"/>
              <a:t>元信息</a:t>
            </a:r>
          </a:p>
        </p:txBody>
      </p:sp>
    </p:spTree>
  </p:cSld>
  <p:clrMapOvr>
    <a:masterClrMapping/>
  </p:clrMapOvr>
  <mc:AlternateContent xmlns:mc="http://schemas.openxmlformats.org/markup-compatibility/2006" xmlns:p14="http://schemas.microsoft.com/office/powerpoint/2010/main">
    <mc:Choice Requires="p14">
      <p:transition spd="slow" p14:dur="1600" advClick="0" advTm="13210">
        <p14:gallery dir="l"/>
      </p:transition>
    </mc:Choice>
    <mc:Fallback xmlns="">
      <p:transition spd="slow" advClick="0" advTm="1321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2" presetClass="entr" presetSubtype="0"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Scale>
                                      <p:cBhvr>
                                        <p:cTn id="7" dur="250" decel="50000" fill="hold">
                                          <p:stCondLst>
                                            <p:cond delay="0"/>
                                          </p:stCondLst>
                                        </p:cTn>
                                        <p:tgtEl>
                                          <p:spTgt spid="2"/>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8" dur="250" decel="50000" fill="hold">
                                          <p:stCondLst>
                                            <p:cond delay="0"/>
                                          </p:stCondLst>
                                        </p:cTn>
                                        <p:tgtEl>
                                          <p:spTgt spid="2"/>
                                        </p:tgtEl>
                                        <p:attrNameLst>
                                          <p:attrName>ppt_x</p:attrName>
                                          <p:attrName>ppt_y</p:attrName>
                                        </p:attrNameLst>
                                      </p:cBhvr>
                                    </p:animMotion>
                                    <p:animEffect transition="in" filter="fade">
                                      <p:cBhvr>
                                        <p:cTn id="9" dur="250"/>
                                        <p:tgtEl>
                                          <p:spTgt spid="2"/>
                                        </p:tgtEl>
                                      </p:cBhvr>
                                    </p:animEffect>
                                  </p:childTnLst>
                                </p:cTn>
                              </p:par>
                            </p:childTnLst>
                          </p:cTn>
                        </p:par>
                        <p:par>
                          <p:cTn id="10" fill="hold">
                            <p:stCondLst>
                              <p:cond delay="500"/>
                            </p:stCondLst>
                            <p:childTnLst>
                              <p:par>
                                <p:cTn id="11" presetID="22" presetClass="entr" presetSubtype="8" fill="hold" nodeType="afterEffect">
                                  <p:stCondLst>
                                    <p:cond delay="0"/>
                                  </p:stCondLst>
                                  <p:childTnLst>
                                    <p:set>
                                      <p:cBhvr>
                                        <p:cTn id="12" dur="1" fill="hold">
                                          <p:stCondLst>
                                            <p:cond delay="0"/>
                                          </p:stCondLst>
                                        </p:cTn>
                                        <p:tgtEl>
                                          <p:spTgt spid="45089"/>
                                        </p:tgtEl>
                                        <p:attrNameLst>
                                          <p:attrName>style.visibility</p:attrName>
                                        </p:attrNameLst>
                                      </p:cBhvr>
                                      <p:to>
                                        <p:strVal val="visible"/>
                                      </p:to>
                                    </p:set>
                                    <p:animEffect transition="in" filter="wipe(left)">
                                      <p:cBhvr>
                                        <p:cTn id="13" dur="250"/>
                                        <p:tgtEl>
                                          <p:spTgt spid="45089"/>
                                        </p:tgtEl>
                                      </p:cBhvr>
                                    </p:animEffect>
                                  </p:childTnLst>
                                </p:cTn>
                              </p:par>
                            </p:childTnLst>
                          </p:cTn>
                        </p:par>
                        <p:par>
                          <p:cTn id="14" fill="hold">
                            <p:stCondLst>
                              <p:cond delay="1000"/>
                            </p:stCondLst>
                            <p:childTnLst>
                              <p:par>
                                <p:cTn id="15" presetID="52" presetClass="entr" presetSubtype="0" fill="hold" nodeType="afterEffect">
                                  <p:stCondLst>
                                    <p:cond delay="0"/>
                                  </p:stCondLst>
                                  <p:childTnLst>
                                    <p:set>
                                      <p:cBhvr>
                                        <p:cTn id="16" dur="1" fill="hold">
                                          <p:stCondLst>
                                            <p:cond delay="0"/>
                                          </p:stCondLst>
                                        </p:cTn>
                                        <p:tgtEl>
                                          <p:spTgt spid="3"/>
                                        </p:tgtEl>
                                        <p:attrNameLst>
                                          <p:attrName>style.visibility</p:attrName>
                                        </p:attrNameLst>
                                      </p:cBhvr>
                                      <p:to>
                                        <p:strVal val="visible"/>
                                      </p:to>
                                    </p:set>
                                    <p:animScale>
                                      <p:cBhvr>
                                        <p:cTn id="17" dur="250" decel="50000" fill="hold">
                                          <p:stCondLst>
                                            <p:cond delay="0"/>
                                          </p:stCondLst>
                                        </p:cTn>
                                        <p:tgtEl>
                                          <p:spTgt spid="3"/>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8" dur="250" decel="50000" fill="hold">
                                          <p:stCondLst>
                                            <p:cond delay="0"/>
                                          </p:stCondLst>
                                        </p:cTn>
                                        <p:tgtEl>
                                          <p:spTgt spid="3"/>
                                        </p:tgtEl>
                                        <p:attrNameLst>
                                          <p:attrName>ppt_x</p:attrName>
                                          <p:attrName>ppt_y</p:attrName>
                                        </p:attrNameLst>
                                      </p:cBhvr>
                                    </p:animMotion>
                                    <p:animEffect transition="in" filter="fade">
                                      <p:cBhvr>
                                        <p:cTn id="19" dur="250"/>
                                        <p:tgtEl>
                                          <p:spTgt spid="3"/>
                                        </p:tgtEl>
                                      </p:cBhvr>
                                    </p:animEffect>
                                  </p:childTnLst>
                                </p:cTn>
                              </p:par>
                            </p:childTnLst>
                          </p:cTn>
                        </p:par>
                        <p:par>
                          <p:cTn id="20" fill="hold">
                            <p:stCondLst>
                              <p:cond delay="1500"/>
                            </p:stCondLst>
                            <p:childTnLst>
                              <p:par>
                                <p:cTn id="21" presetID="22" presetClass="entr" presetSubtype="8" fill="hold" nodeType="afterEffect">
                                  <p:stCondLst>
                                    <p:cond delay="0"/>
                                  </p:stCondLst>
                                  <p:childTnLst>
                                    <p:set>
                                      <p:cBhvr>
                                        <p:cTn id="22" dur="1" fill="hold">
                                          <p:stCondLst>
                                            <p:cond delay="0"/>
                                          </p:stCondLst>
                                        </p:cTn>
                                        <p:tgtEl>
                                          <p:spTgt spid="42"/>
                                        </p:tgtEl>
                                        <p:attrNameLst>
                                          <p:attrName>style.visibility</p:attrName>
                                        </p:attrNameLst>
                                      </p:cBhvr>
                                      <p:to>
                                        <p:strVal val="visible"/>
                                      </p:to>
                                    </p:set>
                                    <p:animEffect transition="in" filter="wipe(left)">
                                      <p:cBhvr>
                                        <p:cTn id="23" dur="250"/>
                                        <p:tgtEl>
                                          <p:spTgt spid="42"/>
                                        </p:tgtEl>
                                      </p:cBhvr>
                                    </p:animEffect>
                                  </p:childTnLst>
                                </p:cTn>
                              </p:par>
                            </p:childTnLst>
                          </p:cTn>
                        </p:par>
                        <p:par>
                          <p:cTn id="24" fill="hold">
                            <p:stCondLst>
                              <p:cond delay="2000"/>
                            </p:stCondLst>
                            <p:childTnLst>
                              <p:par>
                                <p:cTn id="25" presetID="52" presetClass="entr" presetSubtype="0" fill="hold" nodeType="afterEffect">
                                  <p:stCondLst>
                                    <p:cond delay="0"/>
                                  </p:stCondLst>
                                  <p:childTnLst>
                                    <p:set>
                                      <p:cBhvr>
                                        <p:cTn id="26" dur="1" fill="hold">
                                          <p:stCondLst>
                                            <p:cond delay="0"/>
                                          </p:stCondLst>
                                        </p:cTn>
                                        <p:tgtEl>
                                          <p:spTgt spid="4"/>
                                        </p:tgtEl>
                                        <p:attrNameLst>
                                          <p:attrName>style.visibility</p:attrName>
                                        </p:attrNameLst>
                                      </p:cBhvr>
                                      <p:to>
                                        <p:strVal val="visible"/>
                                      </p:to>
                                    </p:set>
                                    <p:animScale>
                                      <p:cBhvr>
                                        <p:cTn id="27" dur="250" decel="50000" fill="hold">
                                          <p:stCondLst>
                                            <p:cond delay="0"/>
                                          </p:stCondLst>
                                        </p:cTn>
                                        <p:tgtEl>
                                          <p:spTgt spid="4"/>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28" dur="250" decel="50000" fill="hold">
                                          <p:stCondLst>
                                            <p:cond delay="0"/>
                                          </p:stCondLst>
                                        </p:cTn>
                                        <p:tgtEl>
                                          <p:spTgt spid="4"/>
                                        </p:tgtEl>
                                        <p:attrNameLst>
                                          <p:attrName>ppt_x</p:attrName>
                                          <p:attrName>ppt_y</p:attrName>
                                        </p:attrNameLst>
                                      </p:cBhvr>
                                    </p:animMotion>
                                    <p:animEffect transition="in" filter="fade">
                                      <p:cBhvr>
                                        <p:cTn id="29" dur="250"/>
                                        <p:tgtEl>
                                          <p:spTgt spid="4"/>
                                        </p:tgtEl>
                                      </p:cBhvr>
                                    </p:animEffect>
                                  </p:childTnLst>
                                </p:cTn>
                              </p:par>
                            </p:childTnLst>
                          </p:cTn>
                        </p:par>
                        <p:par>
                          <p:cTn id="30" fill="hold">
                            <p:stCondLst>
                              <p:cond delay="2500"/>
                            </p:stCondLst>
                            <p:childTnLst>
                              <p:par>
                                <p:cTn id="31" presetID="22" presetClass="entr" presetSubtype="8" fill="hold" nodeType="afterEffect">
                                  <p:stCondLst>
                                    <p:cond delay="0"/>
                                  </p:stCondLst>
                                  <p:childTnLst>
                                    <p:set>
                                      <p:cBhvr>
                                        <p:cTn id="32" dur="1" fill="hold">
                                          <p:stCondLst>
                                            <p:cond delay="0"/>
                                          </p:stCondLst>
                                        </p:cTn>
                                        <p:tgtEl>
                                          <p:spTgt spid="39"/>
                                        </p:tgtEl>
                                        <p:attrNameLst>
                                          <p:attrName>style.visibility</p:attrName>
                                        </p:attrNameLst>
                                      </p:cBhvr>
                                      <p:to>
                                        <p:strVal val="visible"/>
                                      </p:to>
                                    </p:set>
                                    <p:animEffect transition="in" filter="wipe(left)">
                                      <p:cBhvr>
                                        <p:cTn id="33" dur="250"/>
                                        <p:tgtEl>
                                          <p:spTgt spid="39"/>
                                        </p:tgtEl>
                                      </p:cBhvr>
                                    </p:animEffect>
                                  </p:childTnLst>
                                </p:cTn>
                              </p:par>
                            </p:childTnLst>
                          </p:cTn>
                        </p:par>
                        <p:par>
                          <p:cTn id="34" fill="hold">
                            <p:stCondLst>
                              <p:cond delay="3000"/>
                            </p:stCondLst>
                            <p:childTnLst>
                              <p:par>
                                <p:cTn id="35" presetID="52" presetClass="entr" presetSubtype="0" fill="hold" nodeType="afterEffect">
                                  <p:stCondLst>
                                    <p:cond delay="0"/>
                                  </p:stCondLst>
                                  <p:childTnLst>
                                    <p:set>
                                      <p:cBhvr>
                                        <p:cTn id="36" dur="1" fill="hold">
                                          <p:stCondLst>
                                            <p:cond delay="0"/>
                                          </p:stCondLst>
                                        </p:cTn>
                                        <p:tgtEl>
                                          <p:spTgt spid="5"/>
                                        </p:tgtEl>
                                        <p:attrNameLst>
                                          <p:attrName>style.visibility</p:attrName>
                                        </p:attrNameLst>
                                      </p:cBhvr>
                                      <p:to>
                                        <p:strVal val="visible"/>
                                      </p:to>
                                    </p:set>
                                    <p:animScale>
                                      <p:cBhvr>
                                        <p:cTn id="37" dur="250" decel="50000" fill="hold">
                                          <p:stCondLst>
                                            <p:cond delay="0"/>
                                          </p:stCondLst>
                                        </p:cTn>
                                        <p:tgtEl>
                                          <p:spTgt spid="5"/>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38" dur="250" decel="50000" fill="hold">
                                          <p:stCondLst>
                                            <p:cond delay="0"/>
                                          </p:stCondLst>
                                        </p:cTn>
                                        <p:tgtEl>
                                          <p:spTgt spid="5"/>
                                        </p:tgtEl>
                                        <p:attrNameLst>
                                          <p:attrName>ppt_x</p:attrName>
                                          <p:attrName>ppt_y</p:attrName>
                                        </p:attrNameLst>
                                      </p:cBhvr>
                                    </p:animMotion>
                                    <p:animEffect transition="in" filter="fade">
                                      <p:cBhvr>
                                        <p:cTn id="39" dur="250"/>
                                        <p:tgtEl>
                                          <p:spTgt spid="5"/>
                                        </p:tgtEl>
                                      </p:cBhvr>
                                    </p:animEffect>
                                  </p:childTnLst>
                                </p:cTn>
                              </p:par>
                            </p:childTnLst>
                          </p:cTn>
                        </p:par>
                        <p:par>
                          <p:cTn id="40" fill="hold">
                            <p:stCondLst>
                              <p:cond delay="3500"/>
                            </p:stCondLst>
                            <p:childTnLst>
                              <p:par>
                                <p:cTn id="41" presetID="22" presetClass="entr" presetSubtype="8" fill="hold" nodeType="afterEffect">
                                  <p:stCondLst>
                                    <p:cond delay="0"/>
                                  </p:stCondLst>
                                  <p:childTnLst>
                                    <p:set>
                                      <p:cBhvr>
                                        <p:cTn id="42" dur="1" fill="hold">
                                          <p:stCondLst>
                                            <p:cond delay="0"/>
                                          </p:stCondLst>
                                        </p:cTn>
                                        <p:tgtEl>
                                          <p:spTgt spid="51"/>
                                        </p:tgtEl>
                                        <p:attrNameLst>
                                          <p:attrName>style.visibility</p:attrName>
                                        </p:attrNameLst>
                                      </p:cBhvr>
                                      <p:to>
                                        <p:strVal val="visible"/>
                                      </p:to>
                                    </p:set>
                                    <p:animEffect transition="in" filter="wipe(left)">
                                      <p:cBhvr>
                                        <p:cTn id="43" dur="250"/>
                                        <p:tgtEl>
                                          <p:spTgt spid="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图片 14"/>
          <p:cNvPicPr>
            <a:picLocks noChangeAspect="1"/>
          </p:cNvPicPr>
          <p:nvPr/>
        </p:nvPicPr>
        <p:blipFill>
          <a:blip r:embed="rId3" cstate="screen">
            <a:extLst>
              <a:ext uri="{BEBA8EAE-BF5A-486C-A8C5-ECC9F3942E4B}">
                <a14:imgProps xmlns:a14="http://schemas.microsoft.com/office/drawing/2010/main">
                  <a14:imgLayer r:embed="rId4">
                    <a14:imgEffect>
                      <a14:artisticBlur/>
                    </a14:imgEffect>
                  </a14:imgLayer>
                </a14:imgProps>
              </a:ext>
            </a:extLst>
          </a:blip>
          <a:stretch>
            <a:fillRect/>
          </a:stretch>
        </p:blipFill>
        <p:spPr>
          <a:xfrm>
            <a:off x="0" y="0"/>
            <a:ext cx="9144000" cy="5140757"/>
          </a:xfrm>
          <a:prstGeom prst="rect">
            <a:avLst/>
          </a:prstGeom>
        </p:spPr>
      </p:pic>
      <p:sp>
        <p:nvSpPr>
          <p:cNvPr id="16" name="矩形 15"/>
          <p:cNvSpPr/>
          <p:nvPr/>
        </p:nvSpPr>
        <p:spPr>
          <a:xfrm>
            <a:off x="1905070" y="1914303"/>
            <a:ext cx="7238930" cy="2105209"/>
          </a:xfrm>
          <a:prstGeom prst="rect">
            <a:avLst/>
          </a:prstGeom>
          <a:solidFill>
            <a:schemeClr val="accent1">
              <a:alpha val="7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7" name="组合 6"/>
          <p:cNvGrpSpPr/>
          <p:nvPr/>
        </p:nvGrpSpPr>
        <p:grpSpPr>
          <a:xfrm>
            <a:off x="508322" y="33833"/>
            <a:ext cx="697556" cy="1491043"/>
            <a:chOff x="540445" y="2037"/>
            <a:chExt cx="741638" cy="1585269"/>
          </a:xfrm>
        </p:grpSpPr>
        <p:sp>
          <p:nvSpPr>
            <p:cNvPr id="4" name="矩形 3"/>
            <p:cNvSpPr/>
            <p:nvPr/>
          </p:nvSpPr>
          <p:spPr>
            <a:xfrm>
              <a:off x="540445" y="2037"/>
              <a:ext cx="721521" cy="1585269"/>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defRPr/>
              </a:pPr>
              <a:endParaRPr kumimoji="0" lang="zh-CN" altLang="en-US" sz="1270" b="0" i="0" u="none" strike="noStrike" kern="1200" cap="none" spc="0" normalizeH="0" baseline="0" noProof="0">
                <a:ln>
                  <a:noFill/>
                </a:ln>
                <a:solidFill>
                  <a:prstClr val="white"/>
                </a:solidFill>
                <a:effectLst/>
                <a:uLnTx/>
                <a:uFillTx/>
                <a:latin typeface="等线"/>
                <a:ea typeface="微软雅黑" panose="020B0503020204020204" charset="-122"/>
                <a:cs typeface="+mn-cs"/>
              </a:endParaRPr>
            </a:p>
          </p:txBody>
        </p:sp>
        <p:sp>
          <p:nvSpPr>
            <p:cNvPr id="47" name="Title 3"/>
            <p:cNvSpPr txBox="1"/>
            <p:nvPr/>
          </p:nvSpPr>
          <p:spPr bwMode="auto">
            <a:xfrm>
              <a:off x="646329" y="171725"/>
              <a:ext cx="635754" cy="2541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900">
                  <a:solidFill>
                    <a:schemeClr val="tx1"/>
                  </a:solidFill>
                  <a:latin typeface="Arial" panose="020B0604020202020204" pitchFamily="34" charset="0"/>
                  <a:ea typeface="微软雅黑" panose="020B0503020204020204" charset="-122"/>
                </a:defRPr>
              </a:lvl1pPr>
              <a:lvl2pPr marL="742950" indent="-285750">
                <a:defRPr sz="1900">
                  <a:solidFill>
                    <a:schemeClr val="tx1"/>
                  </a:solidFill>
                  <a:latin typeface="Arial" panose="020B0604020202020204" pitchFamily="34" charset="0"/>
                  <a:ea typeface="微软雅黑" panose="020B0503020204020204" charset="-122"/>
                </a:defRPr>
              </a:lvl2pPr>
              <a:lvl3pPr marL="1143000" indent="-228600">
                <a:defRPr sz="1900">
                  <a:solidFill>
                    <a:schemeClr val="tx1"/>
                  </a:solidFill>
                  <a:latin typeface="Arial" panose="020B0604020202020204" pitchFamily="34" charset="0"/>
                  <a:ea typeface="微软雅黑" panose="020B0503020204020204" charset="-122"/>
                </a:defRPr>
              </a:lvl3pPr>
              <a:lvl4pPr marL="1600200" indent="-228600">
                <a:defRPr sz="1900">
                  <a:solidFill>
                    <a:schemeClr val="tx1"/>
                  </a:solidFill>
                  <a:latin typeface="Arial" panose="020B0604020202020204" pitchFamily="34" charset="0"/>
                  <a:ea typeface="微软雅黑" panose="020B0503020204020204" charset="-122"/>
                </a:defRPr>
              </a:lvl4pPr>
              <a:lvl5pPr marL="2057400" indent="-228600">
                <a:defRPr sz="1900">
                  <a:solidFill>
                    <a:schemeClr val="tx1"/>
                  </a:solidFill>
                  <a:latin typeface="Arial" panose="020B0604020202020204" pitchFamily="34" charset="0"/>
                  <a:ea typeface="微软雅黑" panose="020B0503020204020204" charset="-122"/>
                </a:defRPr>
              </a:lvl5pPr>
              <a:lvl6pPr marL="2514600" indent="-228600" defTabSz="967105" fontAlgn="base">
                <a:spcBef>
                  <a:spcPct val="0"/>
                </a:spcBef>
                <a:spcAft>
                  <a:spcPct val="0"/>
                </a:spcAft>
                <a:defRPr sz="1900">
                  <a:solidFill>
                    <a:schemeClr val="tx1"/>
                  </a:solidFill>
                  <a:latin typeface="Arial" panose="020B0604020202020204" pitchFamily="34" charset="0"/>
                  <a:ea typeface="微软雅黑" panose="020B0503020204020204" charset="-122"/>
                </a:defRPr>
              </a:lvl6pPr>
              <a:lvl7pPr marL="2971800" indent="-228600" defTabSz="967105" fontAlgn="base">
                <a:spcBef>
                  <a:spcPct val="0"/>
                </a:spcBef>
                <a:spcAft>
                  <a:spcPct val="0"/>
                </a:spcAft>
                <a:defRPr sz="1900">
                  <a:solidFill>
                    <a:schemeClr val="tx1"/>
                  </a:solidFill>
                  <a:latin typeface="Arial" panose="020B0604020202020204" pitchFamily="34" charset="0"/>
                  <a:ea typeface="微软雅黑" panose="020B0503020204020204" charset="-122"/>
                </a:defRPr>
              </a:lvl7pPr>
              <a:lvl8pPr marL="3429000" indent="-228600" defTabSz="967105" fontAlgn="base">
                <a:spcBef>
                  <a:spcPct val="0"/>
                </a:spcBef>
                <a:spcAft>
                  <a:spcPct val="0"/>
                </a:spcAft>
                <a:defRPr sz="1900">
                  <a:solidFill>
                    <a:schemeClr val="tx1"/>
                  </a:solidFill>
                  <a:latin typeface="Arial" panose="020B0604020202020204" pitchFamily="34" charset="0"/>
                  <a:ea typeface="微软雅黑" panose="020B0503020204020204" charset="-122"/>
                </a:defRPr>
              </a:lvl8pPr>
              <a:lvl9pPr marL="3886200" indent="-228600" defTabSz="967105" fontAlgn="base">
                <a:spcBef>
                  <a:spcPct val="0"/>
                </a:spcBef>
                <a:spcAft>
                  <a:spcPct val="0"/>
                </a:spcAft>
                <a:defRPr sz="1900">
                  <a:solidFill>
                    <a:schemeClr val="tx1"/>
                  </a:solidFill>
                  <a:latin typeface="Arial" panose="020B0604020202020204" pitchFamily="34" charset="0"/>
                  <a:ea typeface="微软雅黑" panose="020B0503020204020204" charset="-122"/>
                </a:defRPr>
              </a:lvl9pPr>
            </a:lstStyle>
            <a:p>
              <a:pPr marL="0" marR="0" lvl="0" indent="0" algn="l" defTabSz="685800" rtl="0" eaLnBrk="1" fontAlgn="auto" latinLnBrk="0" hangingPunct="1">
                <a:lnSpc>
                  <a:spcPct val="100000"/>
                </a:lnSpc>
                <a:spcBef>
                  <a:spcPts val="0"/>
                </a:spcBef>
                <a:spcAft>
                  <a:spcPts val="0"/>
                </a:spcAft>
                <a:buClrTx/>
                <a:buSzTx/>
                <a:buFontTx/>
                <a:buNone/>
                <a:defRPr/>
              </a:pPr>
              <a:r>
                <a:rPr kumimoji="0" lang="zh-CN" altLang="en-US" sz="1800" b="1" i="0" u="none" strike="noStrike" kern="1200" cap="none" spc="0" normalizeH="0" baseline="0" noProof="0" dirty="0">
                  <a:ln>
                    <a:noFill/>
                  </a:ln>
                  <a:solidFill>
                    <a:prstClr val="white"/>
                  </a:solidFill>
                  <a:effectLst/>
                  <a:uLnTx/>
                  <a:uFillTx/>
                  <a:latin typeface="微软雅黑" panose="020B0503020204020204" charset="-122"/>
                  <a:ea typeface="微软雅黑" panose="020B0503020204020204" charset="-122"/>
                  <a:cs typeface="+mn-cs"/>
                </a:rPr>
                <a:t>第三部分</a:t>
              </a:r>
            </a:p>
          </p:txBody>
        </p:sp>
      </p:grpSp>
      <p:pic>
        <p:nvPicPr>
          <p:cNvPr id="1026" name="Picture 2" descr="C:\Documents and Settings\Administrator\桌面\PNG\手势.png"/>
          <p:cNvPicPr>
            <a:picLocks noChangeAspect="1" noChangeArrowheads="1"/>
          </p:cNvPicPr>
          <p:nvPr/>
        </p:nvPicPr>
        <p:blipFill rotWithShape="1">
          <a:blip r:embed="rId5" cstate="screen"/>
          <a:srcRect l="48637" r="32382"/>
          <a:stretch>
            <a:fillRect/>
          </a:stretch>
        </p:blipFill>
        <p:spPr bwMode="auto">
          <a:xfrm>
            <a:off x="0" y="982006"/>
            <a:ext cx="1397492" cy="4137112"/>
          </a:xfrm>
          <a:prstGeom prst="rect">
            <a:avLst/>
          </a:prstGeom>
          <a:noFill/>
          <a:extLst>
            <a:ext uri="{909E8E84-426E-40DD-AFC4-6F175D3DCCD1}">
              <a14:hiddenFill xmlns:a14="http://schemas.microsoft.com/office/drawing/2010/main">
                <a:solidFill>
                  <a:srgbClr val="FFFFFF"/>
                </a:solidFill>
              </a14:hiddenFill>
            </a:ext>
          </a:extLst>
        </p:spPr>
      </p:pic>
      <p:grpSp>
        <p:nvGrpSpPr>
          <p:cNvPr id="73" name="组合 3"/>
          <p:cNvGrpSpPr/>
          <p:nvPr/>
        </p:nvGrpSpPr>
        <p:grpSpPr bwMode="auto">
          <a:xfrm>
            <a:off x="4038614" y="982006"/>
            <a:ext cx="1622823" cy="1412194"/>
            <a:chOff x="4044280" y="2999474"/>
            <a:chExt cx="2164994" cy="1905223"/>
          </a:xfrm>
        </p:grpSpPr>
        <p:sp>
          <p:nvSpPr>
            <p:cNvPr id="74" name="Freeform 5"/>
            <p:cNvSpPr/>
            <p:nvPr/>
          </p:nvSpPr>
          <p:spPr bwMode="auto">
            <a:xfrm>
              <a:off x="4044280" y="2999474"/>
              <a:ext cx="2164994" cy="1905223"/>
            </a:xfrm>
            <a:custGeom>
              <a:avLst/>
              <a:gdLst>
                <a:gd name="T0" fmla="*/ 365 w 1306"/>
                <a:gd name="T1" fmla="*/ 1149 h 1149"/>
                <a:gd name="T2" fmla="*/ 300 w 1306"/>
                <a:gd name="T3" fmla="*/ 1111 h 1149"/>
                <a:gd name="T4" fmla="*/ 12 w 1306"/>
                <a:gd name="T5" fmla="*/ 613 h 1149"/>
                <a:gd name="T6" fmla="*/ 12 w 1306"/>
                <a:gd name="T7" fmla="*/ 537 h 1149"/>
                <a:gd name="T8" fmla="*/ 300 w 1306"/>
                <a:gd name="T9" fmla="*/ 38 h 1149"/>
                <a:gd name="T10" fmla="*/ 365 w 1306"/>
                <a:gd name="T11" fmla="*/ 0 h 1149"/>
                <a:gd name="T12" fmla="*/ 941 w 1306"/>
                <a:gd name="T13" fmla="*/ 0 h 1149"/>
                <a:gd name="T14" fmla="*/ 1006 w 1306"/>
                <a:gd name="T15" fmla="*/ 38 h 1149"/>
                <a:gd name="T16" fmla="*/ 1294 w 1306"/>
                <a:gd name="T17" fmla="*/ 537 h 1149"/>
                <a:gd name="T18" fmla="*/ 1294 w 1306"/>
                <a:gd name="T19" fmla="*/ 613 h 1149"/>
                <a:gd name="T20" fmla="*/ 1006 w 1306"/>
                <a:gd name="T21" fmla="*/ 1111 h 1149"/>
                <a:gd name="T22" fmla="*/ 941 w 1306"/>
                <a:gd name="T23" fmla="*/ 1149 h 1149"/>
                <a:gd name="T24" fmla="*/ 365 w 1306"/>
                <a:gd name="T25" fmla="*/ 1149 h 11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06" h="1149">
                  <a:moveTo>
                    <a:pt x="365" y="1149"/>
                  </a:moveTo>
                  <a:cubicBezTo>
                    <a:pt x="341" y="1149"/>
                    <a:pt x="312" y="1132"/>
                    <a:pt x="300" y="1111"/>
                  </a:cubicBezTo>
                  <a:cubicBezTo>
                    <a:pt x="12" y="613"/>
                    <a:pt x="12" y="613"/>
                    <a:pt x="12" y="613"/>
                  </a:cubicBezTo>
                  <a:cubicBezTo>
                    <a:pt x="0" y="592"/>
                    <a:pt x="0" y="558"/>
                    <a:pt x="12" y="537"/>
                  </a:cubicBezTo>
                  <a:cubicBezTo>
                    <a:pt x="300" y="38"/>
                    <a:pt x="300" y="38"/>
                    <a:pt x="300" y="38"/>
                  </a:cubicBezTo>
                  <a:cubicBezTo>
                    <a:pt x="312" y="17"/>
                    <a:pt x="341" y="0"/>
                    <a:pt x="365" y="0"/>
                  </a:cubicBezTo>
                  <a:cubicBezTo>
                    <a:pt x="941" y="0"/>
                    <a:pt x="941" y="0"/>
                    <a:pt x="941" y="0"/>
                  </a:cubicBezTo>
                  <a:cubicBezTo>
                    <a:pt x="965" y="0"/>
                    <a:pt x="994" y="17"/>
                    <a:pt x="1006" y="38"/>
                  </a:cubicBezTo>
                  <a:cubicBezTo>
                    <a:pt x="1294" y="537"/>
                    <a:pt x="1294" y="537"/>
                    <a:pt x="1294" y="537"/>
                  </a:cubicBezTo>
                  <a:cubicBezTo>
                    <a:pt x="1306" y="558"/>
                    <a:pt x="1306" y="592"/>
                    <a:pt x="1294" y="613"/>
                  </a:cubicBezTo>
                  <a:cubicBezTo>
                    <a:pt x="1006" y="1111"/>
                    <a:pt x="1006" y="1111"/>
                    <a:pt x="1006" y="1111"/>
                  </a:cubicBezTo>
                  <a:cubicBezTo>
                    <a:pt x="994" y="1132"/>
                    <a:pt x="965" y="1149"/>
                    <a:pt x="941" y="1149"/>
                  </a:cubicBezTo>
                  <a:lnTo>
                    <a:pt x="365" y="1149"/>
                  </a:lnTo>
                  <a:close/>
                </a:path>
              </a:pathLst>
            </a:custGeom>
            <a:gradFill flip="none" rotWithShape="1">
              <a:gsLst>
                <a:gs pos="100000">
                  <a:srgbClr val="FFFFFF">
                    <a:lumMod val="100000"/>
                  </a:srgbClr>
                </a:gs>
                <a:gs pos="0">
                  <a:srgbClr val="D9D9DA"/>
                </a:gs>
              </a:gsLst>
              <a:lin ang="2700000" scaled="1"/>
              <a:tileRect/>
            </a:gradFill>
            <a:ln w="28575" cap="flat" cmpd="sng" algn="ctr">
              <a:gradFill flip="none" rotWithShape="1">
                <a:gsLst>
                  <a:gs pos="100000">
                    <a:srgbClr val="FFFFFF"/>
                  </a:gs>
                  <a:gs pos="0">
                    <a:srgbClr val="D9D9DA"/>
                  </a:gs>
                </a:gsLst>
                <a:lin ang="13500000" scaled="1"/>
                <a:tileRect/>
              </a:gradFill>
              <a:prstDash val="solid"/>
              <a:miter lim="800000"/>
            </a:ln>
            <a:effectLst>
              <a:outerShdw blurRad="279400" dist="165100" dir="2700000" algn="t" rotWithShape="0">
                <a:prstClr val="black">
                  <a:alpha val="35000"/>
                </a:prstClr>
              </a:outerShdw>
            </a:effectLst>
          </p:spPr>
          <p:txBody>
            <a:bodyPr anchor="ctr"/>
            <a:lstStyle/>
            <a:p>
              <a:pPr marL="0" marR="0" lvl="0" indent="0" algn="ctr" defTabSz="685800" rtl="0" eaLnBrk="1" fontAlgn="auto" latinLnBrk="0" hangingPunct="1">
                <a:lnSpc>
                  <a:spcPct val="100000"/>
                </a:lnSpc>
                <a:spcBef>
                  <a:spcPts val="0"/>
                </a:spcBef>
                <a:spcAft>
                  <a:spcPts val="0"/>
                </a:spcAft>
                <a:buClrTx/>
                <a:buSzTx/>
                <a:buFontTx/>
                <a:buNone/>
                <a:defRPr/>
              </a:pPr>
              <a:endParaRPr kumimoji="0" lang="zh-CN" altLang="en-US" sz="1270" b="0" i="0" u="none" strike="noStrike" kern="0" cap="none" spc="0" normalizeH="0" baseline="0" noProof="0">
                <a:ln>
                  <a:noFill/>
                </a:ln>
                <a:solidFill>
                  <a:prstClr val="white"/>
                </a:solidFill>
                <a:effectLst/>
                <a:uLnTx/>
                <a:uFillTx/>
                <a:latin typeface="Calibri" panose="020F0502020204030204"/>
                <a:ea typeface="微软雅黑" panose="020B0503020204020204" charset="-122"/>
                <a:cs typeface="+mn-cs"/>
              </a:endParaRPr>
            </a:p>
          </p:txBody>
        </p:sp>
        <p:sp>
          <p:nvSpPr>
            <p:cNvPr id="75" name="Freeform 5"/>
            <p:cNvSpPr/>
            <p:nvPr/>
          </p:nvSpPr>
          <p:spPr bwMode="auto">
            <a:xfrm>
              <a:off x="4200183" y="3161348"/>
              <a:ext cx="1833385" cy="1613403"/>
            </a:xfrm>
            <a:custGeom>
              <a:avLst/>
              <a:gdLst>
                <a:gd name="T0" fmla="*/ 365 w 1306"/>
                <a:gd name="T1" fmla="*/ 1149 h 1149"/>
                <a:gd name="T2" fmla="*/ 300 w 1306"/>
                <a:gd name="T3" fmla="*/ 1111 h 1149"/>
                <a:gd name="T4" fmla="*/ 12 w 1306"/>
                <a:gd name="T5" fmla="*/ 613 h 1149"/>
                <a:gd name="T6" fmla="*/ 12 w 1306"/>
                <a:gd name="T7" fmla="*/ 537 h 1149"/>
                <a:gd name="T8" fmla="*/ 300 w 1306"/>
                <a:gd name="T9" fmla="*/ 38 h 1149"/>
                <a:gd name="T10" fmla="*/ 365 w 1306"/>
                <a:gd name="T11" fmla="*/ 0 h 1149"/>
                <a:gd name="T12" fmla="*/ 941 w 1306"/>
                <a:gd name="T13" fmla="*/ 0 h 1149"/>
                <a:gd name="T14" fmla="*/ 1006 w 1306"/>
                <a:gd name="T15" fmla="*/ 38 h 1149"/>
                <a:gd name="T16" fmla="*/ 1294 w 1306"/>
                <a:gd name="T17" fmla="*/ 537 h 1149"/>
                <a:gd name="T18" fmla="*/ 1294 w 1306"/>
                <a:gd name="T19" fmla="*/ 613 h 1149"/>
                <a:gd name="T20" fmla="*/ 1006 w 1306"/>
                <a:gd name="T21" fmla="*/ 1111 h 1149"/>
                <a:gd name="T22" fmla="*/ 941 w 1306"/>
                <a:gd name="T23" fmla="*/ 1149 h 1149"/>
                <a:gd name="T24" fmla="*/ 365 w 1306"/>
                <a:gd name="T25" fmla="*/ 1149 h 11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06" h="1149">
                  <a:moveTo>
                    <a:pt x="365" y="1149"/>
                  </a:moveTo>
                  <a:cubicBezTo>
                    <a:pt x="341" y="1149"/>
                    <a:pt x="312" y="1132"/>
                    <a:pt x="300" y="1111"/>
                  </a:cubicBezTo>
                  <a:cubicBezTo>
                    <a:pt x="12" y="613"/>
                    <a:pt x="12" y="613"/>
                    <a:pt x="12" y="613"/>
                  </a:cubicBezTo>
                  <a:cubicBezTo>
                    <a:pt x="0" y="592"/>
                    <a:pt x="0" y="558"/>
                    <a:pt x="12" y="537"/>
                  </a:cubicBezTo>
                  <a:cubicBezTo>
                    <a:pt x="300" y="38"/>
                    <a:pt x="300" y="38"/>
                    <a:pt x="300" y="38"/>
                  </a:cubicBezTo>
                  <a:cubicBezTo>
                    <a:pt x="312" y="17"/>
                    <a:pt x="341" y="0"/>
                    <a:pt x="365" y="0"/>
                  </a:cubicBezTo>
                  <a:cubicBezTo>
                    <a:pt x="941" y="0"/>
                    <a:pt x="941" y="0"/>
                    <a:pt x="941" y="0"/>
                  </a:cubicBezTo>
                  <a:cubicBezTo>
                    <a:pt x="965" y="0"/>
                    <a:pt x="994" y="17"/>
                    <a:pt x="1006" y="38"/>
                  </a:cubicBezTo>
                  <a:cubicBezTo>
                    <a:pt x="1294" y="537"/>
                    <a:pt x="1294" y="537"/>
                    <a:pt x="1294" y="537"/>
                  </a:cubicBezTo>
                  <a:cubicBezTo>
                    <a:pt x="1306" y="558"/>
                    <a:pt x="1306" y="592"/>
                    <a:pt x="1294" y="613"/>
                  </a:cubicBezTo>
                  <a:cubicBezTo>
                    <a:pt x="1006" y="1111"/>
                    <a:pt x="1006" y="1111"/>
                    <a:pt x="1006" y="1111"/>
                  </a:cubicBezTo>
                  <a:cubicBezTo>
                    <a:pt x="994" y="1132"/>
                    <a:pt x="965" y="1149"/>
                    <a:pt x="941" y="1149"/>
                  </a:cubicBezTo>
                  <a:lnTo>
                    <a:pt x="365" y="1149"/>
                  </a:lnTo>
                  <a:close/>
                </a:path>
              </a:pathLst>
            </a:custGeom>
            <a:solidFill>
              <a:schemeClr val="accent2"/>
            </a:solidFill>
            <a:ln w="28575" cap="flat">
              <a:solidFill>
                <a:schemeClr val="accent2">
                  <a:lumMod val="60000"/>
                  <a:lumOff val="40000"/>
                </a:schemeClr>
              </a:solidFill>
              <a:prstDash val="solid"/>
              <a:miter lim="800000"/>
            </a:ln>
          </p:spPr>
          <p:txBody>
            <a:bodyPr/>
            <a:lstStyle/>
            <a:p>
              <a:pPr marL="0" marR="0" lvl="0" indent="0" algn="l" defTabSz="685800" rtl="0" eaLnBrk="1" fontAlgn="auto" latinLnBrk="0" hangingPunct="1">
                <a:lnSpc>
                  <a:spcPct val="100000"/>
                </a:lnSpc>
                <a:spcBef>
                  <a:spcPts val="0"/>
                </a:spcBef>
                <a:spcAft>
                  <a:spcPts val="0"/>
                </a:spcAft>
                <a:buClrTx/>
                <a:buSzTx/>
                <a:buFontTx/>
                <a:buNone/>
                <a:defRPr/>
              </a:pPr>
              <a:endParaRPr kumimoji="0" lang="zh-CN" altLang="en-US" sz="1270" b="0" i="0" u="none" strike="noStrike" kern="1200" cap="none" spc="0" normalizeH="0" baseline="0" noProof="0">
                <a:ln>
                  <a:noFill/>
                </a:ln>
                <a:solidFill>
                  <a:prstClr val="black"/>
                </a:solidFill>
                <a:effectLst/>
                <a:uLnTx/>
                <a:uFillTx/>
                <a:latin typeface="等线"/>
                <a:ea typeface="微软雅黑" panose="020B0503020204020204" charset="-122"/>
                <a:cs typeface="+mn-cs"/>
              </a:endParaRPr>
            </a:p>
          </p:txBody>
        </p:sp>
        <p:grpSp>
          <p:nvGrpSpPr>
            <p:cNvPr id="76" name="组合 74"/>
            <p:cNvGrpSpPr/>
            <p:nvPr/>
          </p:nvGrpSpPr>
          <p:grpSpPr bwMode="auto">
            <a:xfrm>
              <a:off x="4742518" y="3572999"/>
              <a:ext cx="1329665" cy="1197525"/>
              <a:chOff x="5405438" y="6815138"/>
              <a:chExt cx="511175" cy="460375"/>
            </a:xfrm>
          </p:grpSpPr>
          <p:sp>
            <p:nvSpPr>
              <p:cNvPr id="77" name="Freeform 61"/>
              <p:cNvSpPr/>
              <p:nvPr/>
            </p:nvSpPr>
            <p:spPr bwMode="auto">
              <a:xfrm>
                <a:off x="5424488" y="6821488"/>
                <a:ext cx="492125" cy="454025"/>
              </a:xfrm>
              <a:custGeom>
                <a:avLst/>
                <a:gdLst>
                  <a:gd name="T0" fmla="*/ 140 w 310"/>
                  <a:gd name="T1" fmla="*/ 286 h 286"/>
                  <a:gd name="T2" fmla="*/ 0 w 310"/>
                  <a:gd name="T3" fmla="*/ 172 h 286"/>
                  <a:gd name="T4" fmla="*/ 2 w 310"/>
                  <a:gd name="T5" fmla="*/ 12 h 286"/>
                  <a:gd name="T6" fmla="*/ 57 w 310"/>
                  <a:gd name="T7" fmla="*/ 7 h 286"/>
                  <a:gd name="T8" fmla="*/ 88 w 310"/>
                  <a:gd name="T9" fmla="*/ 41 h 286"/>
                  <a:gd name="T10" fmla="*/ 97 w 310"/>
                  <a:gd name="T11" fmla="*/ 7 h 286"/>
                  <a:gd name="T12" fmla="*/ 135 w 310"/>
                  <a:gd name="T13" fmla="*/ 0 h 286"/>
                  <a:gd name="T14" fmla="*/ 310 w 310"/>
                  <a:gd name="T15" fmla="*/ 150 h 286"/>
                  <a:gd name="T16" fmla="*/ 140 w 310"/>
                  <a:gd name="T17" fmla="*/ 286 h 2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10" h="286">
                    <a:moveTo>
                      <a:pt x="140" y="286"/>
                    </a:moveTo>
                    <a:lnTo>
                      <a:pt x="0" y="172"/>
                    </a:lnTo>
                    <a:lnTo>
                      <a:pt x="2" y="12"/>
                    </a:lnTo>
                    <a:lnTo>
                      <a:pt x="57" y="7"/>
                    </a:lnTo>
                    <a:lnTo>
                      <a:pt x="88" y="41"/>
                    </a:lnTo>
                    <a:lnTo>
                      <a:pt x="97" y="7"/>
                    </a:lnTo>
                    <a:lnTo>
                      <a:pt x="135" y="0"/>
                    </a:lnTo>
                    <a:lnTo>
                      <a:pt x="310" y="150"/>
                    </a:lnTo>
                    <a:lnTo>
                      <a:pt x="140" y="286"/>
                    </a:lnTo>
                    <a:close/>
                  </a:path>
                </a:pathLst>
              </a:custGeom>
              <a:gradFill flip="none" rotWithShape="1">
                <a:gsLst>
                  <a:gs pos="73000">
                    <a:srgbClr val="0D0D0D">
                      <a:alpha val="0"/>
                    </a:srgbClr>
                  </a:gs>
                  <a:gs pos="100000">
                    <a:schemeClr val="tx1">
                      <a:lumMod val="95000"/>
                      <a:lumOff val="5000"/>
                      <a:alpha val="0"/>
                    </a:schemeClr>
                  </a:gs>
                  <a:gs pos="0">
                    <a:schemeClr val="tx1">
                      <a:lumMod val="95000"/>
                      <a:lumOff val="5000"/>
                      <a:alpha val="55000"/>
                    </a:schemeClr>
                  </a:gs>
                </a:gsLst>
                <a:lin ang="2700000" scaled="1"/>
                <a:tileRect/>
              </a:gradFill>
              <a:ln>
                <a:noFill/>
              </a:ln>
            </p:spPr>
            <p:txBody>
              <a:bodyPr/>
              <a:lstStyle/>
              <a:p>
                <a:pPr marL="0" marR="0" lvl="0" indent="0" algn="l" defTabSz="685800" rtl="0" eaLnBrk="1" fontAlgn="auto" latinLnBrk="0" hangingPunct="1">
                  <a:lnSpc>
                    <a:spcPct val="100000"/>
                  </a:lnSpc>
                  <a:spcBef>
                    <a:spcPts val="0"/>
                  </a:spcBef>
                  <a:spcAft>
                    <a:spcPts val="0"/>
                  </a:spcAft>
                  <a:buClrTx/>
                  <a:buSzTx/>
                  <a:buFontTx/>
                  <a:buNone/>
                  <a:defRPr/>
                </a:pPr>
                <a:endParaRPr kumimoji="0" lang="zh-CN" altLang="en-US" sz="1270" b="0" i="0" u="none" strike="noStrike" kern="1200" cap="none" spc="0" normalizeH="0" baseline="0" noProof="0">
                  <a:ln>
                    <a:noFill/>
                  </a:ln>
                  <a:solidFill>
                    <a:prstClr val="black"/>
                  </a:solidFill>
                  <a:effectLst/>
                  <a:uLnTx/>
                  <a:uFillTx/>
                  <a:latin typeface="等线"/>
                  <a:ea typeface="微软雅黑" panose="020B0503020204020204" charset="-122"/>
                  <a:cs typeface="+mn-cs"/>
                </a:endParaRPr>
              </a:p>
            </p:txBody>
          </p:sp>
          <p:sp>
            <p:nvSpPr>
              <p:cNvPr id="78" name="Freeform 62"/>
              <p:cNvSpPr>
                <a:spLocks noEditPoints="1"/>
              </p:cNvSpPr>
              <p:nvPr/>
            </p:nvSpPr>
            <p:spPr bwMode="auto">
              <a:xfrm>
                <a:off x="5405438" y="6815138"/>
                <a:ext cx="117475" cy="290513"/>
              </a:xfrm>
              <a:custGeom>
                <a:avLst/>
                <a:gdLst>
                  <a:gd name="T0" fmla="*/ 64422 w 31"/>
                  <a:gd name="T1" fmla="*/ 0 h 77"/>
                  <a:gd name="T2" fmla="*/ 109896 w 31"/>
                  <a:gd name="T3" fmla="*/ 18864 h 77"/>
                  <a:gd name="T4" fmla="*/ 117475 w 31"/>
                  <a:gd name="T5" fmla="*/ 67912 h 77"/>
                  <a:gd name="T6" fmla="*/ 117475 w 31"/>
                  <a:gd name="T7" fmla="*/ 233920 h 77"/>
                  <a:gd name="T8" fmla="*/ 102317 w 31"/>
                  <a:gd name="T9" fmla="*/ 275421 h 77"/>
                  <a:gd name="T10" fmla="*/ 60632 w 31"/>
                  <a:gd name="T11" fmla="*/ 290513 h 77"/>
                  <a:gd name="T12" fmla="*/ 11369 w 31"/>
                  <a:gd name="T13" fmla="*/ 271649 h 77"/>
                  <a:gd name="T14" fmla="*/ 0 w 31"/>
                  <a:gd name="T15" fmla="*/ 211282 h 77"/>
                  <a:gd name="T16" fmla="*/ 0 w 31"/>
                  <a:gd name="T17" fmla="*/ 79231 h 77"/>
                  <a:gd name="T18" fmla="*/ 11369 w 31"/>
                  <a:gd name="T19" fmla="*/ 18864 h 77"/>
                  <a:gd name="T20" fmla="*/ 64422 w 31"/>
                  <a:gd name="T21" fmla="*/ 0 h 77"/>
                  <a:gd name="T22" fmla="*/ 60632 w 31"/>
                  <a:gd name="T23" fmla="*/ 264103 h 77"/>
                  <a:gd name="T24" fmla="*/ 87159 w 31"/>
                  <a:gd name="T25" fmla="*/ 222601 h 77"/>
                  <a:gd name="T26" fmla="*/ 87159 w 31"/>
                  <a:gd name="T27" fmla="*/ 64139 h 77"/>
                  <a:gd name="T28" fmla="*/ 60632 w 31"/>
                  <a:gd name="T29" fmla="*/ 26410 h 77"/>
                  <a:gd name="T30" fmla="*/ 34106 w 31"/>
                  <a:gd name="T31" fmla="*/ 64139 h 77"/>
                  <a:gd name="T32" fmla="*/ 34106 w 31"/>
                  <a:gd name="T33" fmla="*/ 75458 h 77"/>
                  <a:gd name="T34" fmla="*/ 34106 w 31"/>
                  <a:gd name="T35" fmla="*/ 86777 h 77"/>
                  <a:gd name="T36" fmla="*/ 34106 w 31"/>
                  <a:gd name="T37" fmla="*/ 132051 h 77"/>
                  <a:gd name="T38" fmla="*/ 34106 w 31"/>
                  <a:gd name="T39" fmla="*/ 181099 h 77"/>
                  <a:gd name="T40" fmla="*/ 34106 w 31"/>
                  <a:gd name="T41" fmla="*/ 222601 h 77"/>
                  <a:gd name="T42" fmla="*/ 60632 w 31"/>
                  <a:gd name="T43" fmla="*/ 264103 h 77"/>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31" h="77">
                    <a:moveTo>
                      <a:pt x="17" y="0"/>
                    </a:moveTo>
                    <a:cubicBezTo>
                      <a:pt x="22" y="0"/>
                      <a:pt x="26" y="2"/>
                      <a:pt x="29" y="5"/>
                    </a:cubicBezTo>
                    <a:cubicBezTo>
                      <a:pt x="30" y="8"/>
                      <a:pt x="31" y="12"/>
                      <a:pt x="31" y="18"/>
                    </a:cubicBezTo>
                    <a:cubicBezTo>
                      <a:pt x="31" y="62"/>
                      <a:pt x="31" y="62"/>
                      <a:pt x="31" y="62"/>
                    </a:cubicBezTo>
                    <a:cubicBezTo>
                      <a:pt x="31" y="67"/>
                      <a:pt x="30" y="71"/>
                      <a:pt x="27" y="73"/>
                    </a:cubicBezTo>
                    <a:cubicBezTo>
                      <a:pt x="25" y="76"/>
                      <a:pt x="21" y="77"/>
                      <a:pt x="16" y="77"/>
                    </a:cubicBezTo>
                    <a:cubicBezTo>
                      <a:pt x="10" y="77"/>
                      <a:pt x="5" y="75"/>
                      <a:pt x="3" y="72"/>
                    </a:cubicBezTo>
                    <a:cubicBezTo>
                      <a:pt x="1" y="69"/>
                      <a:pt x="0" y="64"/>
                      <a:pt x="0" y="56"/>
                    </a:cubicBezTo>
                    <a:cubicBezTo>
                      <a:pt x="0" y="21"/>
                      <a:pt x="0" y="21"/>
                      <a:pt x="0" y="21"/>
                    </a:cubicBezTo>
                    <a:cubicBezTo>
                      <a:pt x="0" y="14"/>
                      <a:pt x="1" y="8"/>
                      <a:pt x="3" y="5"/>
                    </a:cubicBezTo>
                    <a:cubicBezTo>
                      <a:pt x="5" y="2"/>
                      <a:pt x="10" y="0"/>
                      <a:pt x="17" y="0"/>
                    </a:cubicBezTo>
                    <a:close/>
                    <a:moveTo>
                      <a:pt x="16" y="70"/>
                    </a:moveTo>
                    <a:cubicBezTo>
                      <a:pt x="20" y="70"/>
                      <a:pt x="23" y="66"/>
                      <a:pt x="23" y="59"/>
                    </a:cubicBezTo>
                    <a:cubicBezTo>
                      <a:pt x="23" y="17"/>
                      <a:pt x="23" y="17"/>
                      <a:pt x="23" y="17"/>
                    </a:cubicBezTo>
                    <a:cubicBezTo>
                      <a:pt x="23" y="10"/>
                      <a:pt x="20" y="7"/>
                      <a:pt x="16" y="7"/>
                    </a:cubicBezTo>
                    <a:cubicBezTo>
                      <a:pt x="12" y="7"/>
                      <a:pt x="9" y="10"/>
                      <a:pt x="9" y="17"/>
                    </a:cubicBezTo>
                    <a:cubicBezTo>
                      <a:pt x="9" y="20"/>
                      <a:pt x="9" y="20"/>
                      <a:pt x="9" y="20"/>
                    </a:cubicBezTo>
                    <a:cubicBezTo>
                      <a:pt x="9" y="23"/>
                      <a:pt x="9" y="23"/>
                      <a:pt x="9" y="23"/>
                    </a:cubicBezTo>
                    <a:cubicBezTo>
                      <a:pt x="9" y="35"/>
                      <a:pt x="9" y="35"/>
                      <a:pt x="9" y="35"/>
                    </a:cubicBezTo>
                    <a:cubicBezTo>
                      <a:pt x="9" y="48"/>
                      <a:pt x="9" y="48"/>
                      <a:pt x="9" y="48"/>
                    </a:cubicBezTo>
                    <a:cubicBezTo>
                      <a:pt x="9" y="59"/>
                      <a:pt x="9" y="59"/>
                      <a:pt x="9" y="59"/>
                    </a:cubicBezTo>
                    <a:cubicBezTo>
                      <a:pt x="9" y="66"/>
                      <a:pt x="12" y="70"/>
                      <a:pt x="16" y="70"/>
                    </a:cubicBezTo>
                    <a:close/>
                  </a:path>
                </a:pathLst>
              </a:custGeom>
              <a:solidFill>
                <a:srgbClr val="FFFFFF"/>
              </a:solidFill>
              <a:ln>
                <a:noFill/>
              </a:ln>
              <a:extLst>
                <a:ext uri="{91240B29-F687-4F45-9708-019B960494DF}">
                  <a14:hiddenLine xmlns:a14="http://schemas.microsoft.com/office/drawing/2010/main" w="15875">
                    <a:solidFill>
                      <a:srgbClr val="000000"/>
                    </a:solidFill>
                    <a:prstDash val="solid"/>
                    <a:miter lim="800000"/>
                    <a:headEnd/>
                    <a:tailEnd/>
                  </a14:hiddenLine>
                </a:ext>
              </a:extLst>
            </p:spPr>
            <p:txBody>
              <a:bodyPr/>
              <a:lstStyle/>
              <a:p>
                <a:pPr marL="0" marR="0" lvl="0" indent="0" algn="l" defTabSz="685800" rtl="0" eaLnBrk="1" fontAlgn="auto" latinLnBrk="0" hangingPunct="1">
                  <a:lnSpc>
                    <a:spcPct val="100000"/>
                  </a:lnSpc>
                  <a:spcBef>
                    <a:spcPts val="0"/>
                  </a:spcBef>
                  <a:spcAft>
                    <a:spcPts val="0"/>
                  </a:spcAft>
                  <a:buClrTx/>
                  <a:buSzTx/>
                  <a:buFontTx/>
                  <a:buNone/>
                  <a:defRPr/>
                </a:pPr>
                <a:endParaRPr kumimoji="0" lang="zh-CN" altLang="en-US" sz="1270" b="0" i="0" u="none" strike="noStrike" kern="1200" cap="none" spc="0" normalizeH="0" baseline="0" noProof="0">
                  <a:ln>
                    <a:noFill/>
                  </a:ln>
                  <a:solidFill>
                    <a:prstClr val="black"/>
                  </a:solidFill>
                  <a:effectLst/>
                  <a:uLnTx/>
                  <a:uFillTx/>
                  <a:latin typeface="等线"/>
                  <a:ea typeface="微软雅黑" panose="020B0503020204020204" charset="-122"/>
                  <a:cs typeface="+mn-cs"/>
                </a:endParaRPr>
              </a:p>
            </p:txBody>
          </p:sp>
          <p:sp>
            <p:nvSpPr>
              <p:cNvPr id="79" name="Freeform 63"/>
              <p:cNvSpPr/>
              <p:nvPr/>
            </p:nvSpPr>
            <p:spPr bwMode="auto">
              <a:xfrm>
                <a:off x="5545138" y="6815138"/>
                <a:ext cx="112713" cy="290513"/>
              </a:xfrm>
              <a:custGeom>
                <a:avLst/>
                <a:gdLst>
                  <a:gd name="T0" fmla="*/ 33814 w 30"/>
                  <a:gd name="T1" fmla="*/ 203736 h 77"/>
                  <a:gd name="T2" fmla="*/ 33814 w 30"/>
                  <a:gd name="T3" fmla="*/ 233920 h 77"/>
                  <a:gd name="T4" fmla="*/ 37571 w 30"/>
                  <a:gd name="T5" fmla="*/ 256557 h 77"/>
                  <a:gd name="T6" fmla="*/ 60114 w 30"/>
                  <a:gd name="T7" fmla="*/ 264103 h 77"/>
                  <a:gd name="T8" fmla="*/ 78899 w 30"/>
                  <a:gd name="T9" fmla="*/ 245238 h 77"/>
                  <a:gd name="T10" fmla="*/ 78899 w 30"/>
                  <a:gd name="T11" fmla="*/ 218828 h 77"/>
                  <a:gd name="T12" fmla="*/ 78899 w 30"/>
                  <a:gd name="T13" fmla="*/ 196191 h 77"/>
                  <a:gd name="T14" fmla="*/ 75142 w 30"/>
                  <a:gd name="T15" fmla="*/ 162235 h 77"/>
                  <a:gd name="T16" fmla="*/ 45085 w 30"/>
                  <a:gd name="T17" fmla="*/ 147143 h 77"/>
                  <a:gd name="T18" fmla="*/ 37571 w 30"/>
                  <a:gd name="T19" fmla="*/ 147143 h 77"/>
                  <a:gd name="T20" fmla="*/ 26300 w 30"/>
                  <a:gd name="T21" fmla="*/ 150916 h 77"/>
                  <a:gd name="T22" fmla="*/ 26300 w 30"/>
                  <a:gd name="T23" fmla="*/ 116960 h 77"/>
                  <a:gd name="T24" fmla="*/ 33814 w 30"/>
                  <a:gd name="T25" fmla="*/ 116960 h 77"/>
                  <a:gd name="T26" fmla="*/ 71385 w 30"/>
                  <a:gd name="T27" fmla="*/ 83004 h 77"/>
                  <a:gd name="T28" fmla="*/ 71385 w 30"/>
                  <a:gd name="T29" fmla="*/ 52821 h 77"/>
                  <a:gd name="T30" fmla="*/ 52599 w 30"/>
                  <a:gd name="T31" fmla="*/ 26410 h 77"/>
                  <a:gd name="T32" fmla="*/ 33814 w 30"/>
                  <a:gd name="T33" fmla="*/ 56593 h 77"/>
                  <a:gd name="T34" fmla="*/ 33814 w 30"/>
                  <a:gd name="T35" fmla="*/ 64139 h 77"/>
                  <a:gd name="T36" fmla="*/ 33814 w 30"/>
                  <a:gd name="T37" fmla="*/ 71685 h 77"/>
                  <a:gd name="T38" fmla="*/ 0 w 30"/>
                  <a:gd name="T39" fmla="*/ 71685 h 77"/>
                  <a:gd name="T40" fmla="*/ 0 w 30"/>
                  <a:gd name="T41" fmla="*/ 45275 h 77"/>
                  <a:gd name="T42" fmla="*/ 56357 w 30"/>
                  <a:gd name="T43" fmla="*/ 0 h 77"/>
                  <a:gd name="T44" fmla="*/ 108956 w 30"/>
                  <a:gd name="T45" fmla="*/ 49048 h 77"/>
                  <a:gd name="T46" fmla="*/ 108956 w 30"/>
                  <a:gd name="T47" fmla="*/ 64139 h 77"/>
                  <a:gd name="T48" fmla="*/ 108956 w 30"/>
                  <a:gd name="T49" fmla="*/ 75458 h 77"/>
                  <a:gd name="T50" fmla="*/ 82656 w 30"/>
                  <a:gd name="T51" fmla="*/ 128278 h 77"/>
                  <a:gd name="T52" fmla="*/ 105199 w 30"/>
                  <a:gd name="T53" fmla="*/ 147143 h 77"/>
                  <a:gd name="T54" fmla="*/ 112713 w 30"/>
                  <a:gd name="T55" fmla="*/ 181099 h 77"/>
                  <a:gd name="T56" fmla="*/ 112713 w 30"/>
                  <a:gd name="T57" fmla="*/ 241465 h 77"/>
                  <a:gd name="T58" fmla="*/ 52599 w 30"/>
                  <a:gd name="T59" fmla="*/ 290513 h 77"/>
                  <a:gd name="T60" fmla="*/ 0 w 30"/>
                  <a:gd name="T61" fmla="*/ 241465 h 77"/>
                  <a:gd name="T62" fmla="*/ 0 w 30"/>
                  <a:gd name="T63" fmla="*/ 203736 h 77"/>
                  <a:gd name="T64" fmla="*/ 33814 w 30"/>
                  <a:gd name="T65" fmla="*/ 203736 h 77"/>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30" h="77">
                    <a:moveTo>
                      <a:pt x="9" y="54"/>
                    </a:moveTo>
                    <a:cubicBezTo>
                      <a:pt x="9" y="62"/>
                      <a:pt x="9" y="62"/>
                      <a:pt x="9" y="62"/>
                    </a:cubicBezTo>
                    <a:cubicBezTo>
                      <a:pt x="9" y="65"/>
                      <a:pt x="9" y="67"/>
                      <a:pt x="10" y="68"/>
                    </a:cubicBezTo>
                    <a:cubicBezTo>
                      <a:pt x="11" y="69"/>
                      <a:pt x="13" y="70"/>
                      <a:pt x="16" y="70"/>
                    </a:cubicBezTo>
                    <a:cubicBezTo>
                      <a:pt x="18" y="70"/>
                      <a:pt x="20" y="68"/>
                      <a:pt x="21" y="65"/>
                    </a:cubicBezTo>
                    <a:cubicBezTo>
                      <a:pt x="21" y="64"/>
                      <a:pt x="21" y="62"/>
                      <a:pt x="21" y="58"/>
                    </a:cubicBezTo>
                    <a:cubicBezTo>
                      <a:pt x="21" y="52"/>
                      <a:pt x="21" y="52"/>
                      <a:pt x="21" y="52"/>
                    </a:cubicBezTo>
                    <a:cubicBezTo>
                      <a:pt x="21" y="48"/>
                      <a:pt x="21" y="45"/>
                      <a:pt x="20" y="43"/>
                    </a:cubicBezTo>
                    <a:cubicBezTo>
                      <a:pt x="18" y="41"/>
                      <a:pt x="16" y="39"/>
                      <a:pt x="12" y="39"/>
                    </a:cubicBezTo>
                    <a:cubicBezTo>
                      <a:pt x="11" y="39"/>
                      <a:pt x="11" y="39"/>
                      <a:pt x="10" y="39"/>
                    </a:cubicBezTo>
                    <a:cubicBezTo>
                      <a:pt x="9" y="39"/>
                      <a:pt x="8" y="40"/>
                      <a:pt x="7" y="40"/>
                    </a:cubicBezTo>
                    <a:cubicBezTo>
                      <a:pt x="7" y="31"/>
                      <a:pt x="7" y="31"/>
                      <a:pt x="7" y="31"/>
                    </a:cubicBezTo>
                    <a:cubicBezTo>
                      <a:pt x="9" y="31"/>
                      <a:pt x="9" y="31"/>
                      <a:pt x="9" y="31"/>
                    </a:cubicBezTo>
                    <a:cubicBezTo>
                      <a:pt x="16" y="31"/>
                      <a:pt x="19" y="28"/>
                      <a:pt x="19" y="22"/>
                    </a:cubicBezTo>
                    <a:cubicBezTo>
                      <a:pt x="19" y="14"/>
                      <a:pt x="19" y="14"/>
                      <a:pt x="19" y="14"/>
                    </a:cubicBezTo>
                    <a:cubicBezTo>
                      <a:pt x="19" y="9"/>
                      <a:pt x="18" y="7"/>
                      <a:pt x="14" y="7"/>
                    </a:cubicBezTo>
                    <a:cubicBezTo>
                      <a:pt x="11" y="7"/>
                      <a:pt x="9" y="10"/>
                      <a:pt x="9" y="15"/>
                    </a:cubicBezTo>
                    <a:cubicBezTo>
                      <a:pt x="9" y="17"/>
                      <a:pt x="9" y="17"/>
                      <a:pt x="9" y="17"/>
                    </a:cubicBezTo>
                    <a:cubicBezTo>
                      <a:pt x="9" y="19"/>
                      <a:pt x="9" y="19"/>
                      <a:pt x="9" y="19"/>
                    </a:cubicBezTo>
                    <a:cubicBezTo>
                      <a:pt x="0" y="19"/>
                      <a:pt x="0" y="19"/>
                      <a:pt x="0" y="19"/>
                    </a:cubicBezTo>
                    <a:cubicBezTo>
                      <a:pt x="0" y="12"/>
                      <a:pt x="0" y="12"/>
                      <a:pt x="0" y="12"/>
                    </a:cubicBezTo>
                    <a:cubicBezTo>
                      <a:pt x="0" y="4"/>
                      <a:pt x="5" y="0"/>
                      <a:pt x="15" y="0"/>
                    </a:cubicBezTo>
                    <a:cubicBezTo>
                      <a:pt x="24" y="0"/>
                      <a:pt x="29" y="4"/>
                      <a:pt x="29" y="13"/>
                    </a:cubicBezTo>
                    <a:cubicBezTo>
                      <a:pt x="29" y="17"/>
                      <a:pt x="29" y="17"/>
                      <a:pt x="29" y="17"/>
                    </a:cubicBezTo>
                    <a:cubicBezTo>
                      <a:pt x="29" y="20"/>
                      <a:pt x="29" y="20"/>
                      <a:pt x="29" y="20"/>
                    </a:cubicBezTo>
                    <a:cubicBezTo>
                      <a:pt x="29" y="27"/>
                      <a:pt x="26" y="31"/>
                      <a:pt x="22" y="34"/>
                    </a:cubicBezTo>
                    <a:cubicBezTo>
                      <a:pt x="25" y="35"/>
                      <a:pt x="27" y="36"/>
                      <a:pt x="28" y="39"/>
                    </a:cubicBezTo>
                    <a:cubicBezTo>
                      <a:pt x="29" y="41"/>
                      <a:pt x="30" y="44"/>
                      <a:pt x="30" y="48"/>
                    </a:cubicBezTo>
                    <a:cubicBezTo>
                      <a:pt x="30" y="64"/>
                      <a:pt x="30" y="64"/>
                      <a:pt x="30" y="64"/>
                    </a:cubicBezTo>
                    <a:cubicBezTo>
                      <a:pt x="30" y="73"/>
                      <a:pt x="25" y="77"/>
                      <a:pt x="14" y="77"/>
                    </a:cubicBezTo>
                    <a:cubicBezTo>
                      <a:pt x="5" y="77"/>
                      <a:pt x="0" y="73"/>
                      <a:pt x="0" y="64"/>
                    </a:cubicBezTo>
                    <a:cubicBezTo>
                      <a:pt x="0" y="54"/>
                      <a:pt x="0" y="54"/>
                      <a:pt x="0" y="54"/>
                    </a:cubicBezTo>
                    <a:lnTo>
                      <a:pt x="9" y="54"/>
                    </a:lnTo>
                    <a:close/>
                  </a:path>
                </a:pathLst>
              </a:custGeom>
              <a:solidFill>
                <a:srgbClr val="FFFFFF"/>
              </a:solidFill>
              <a:ln>
                <a:noFill/>
              </a:ln>
              <a:extLst>
                <a:ext uri="{91240B29-F687-4F45-9708-019B960494DF}">
                  <a14:hiddenLine xmlns:a14="http://schemas.microsoft.com/office/drawing/2010/main" w="15875">
                    <a:solidFill>
                      <a:srgbClr val="000000"/>
                    </a:solidFill>
                    <a:prstDash val="solid"/>
                    <a:miter lim="800000"/>
                    <a:headEnd/>
                    <a:tailEnd/>
                  </a14:hiddenLine>
                </a:ext>
              </a:extLst>
            </p:spPr>
            <p:txBody>
              <a:bodyPr/>
              <a:lstStyle/>
              <a:p>
                <a:pPr marL="0" marR="0" lvl="0" indent="0" algn="l" defTabSz="685800" rtl="0" eaLnBrk="1" fontAlgn="auto" latinLnBrk="0" hangingPunct="1">
                  <a:lnSpc>
                    <a:spcPct val="100000"/>
                  </a:lnSpc>
                  <a:spcBef>
                    <a:spcPts val="0"/>
                  </a:spcBef>
                  <a:spcAft>
                    <a:spcPts val="0"/>
                  </a:spcAft>
                  <a:buClrTx/>
                  <a:buSzTx/>
                  <a:buFontTx/>
                  <a:buNone/>
                  <a:defRPr/>
                </a:pPr>
                <a:endParaRPr kumimoji="0" lang="zh-CN" altLang="en-US" sz="1270" b="0" i="0" u="none" strike="noStrike" kern="1200" cap="none" spc="0" normalizeH="0" baseline="0" noProof="0">
                  <a:ln>
                    <a:noFill/>
                  </a:ln>
                  <a:solidFill>
                    <a:prstClr val="black"/>
                  </a:solidFill>
                  <a:effectLst/>
                  <a:uLnTx/>
                  <a:uFillTx/>
                  <a:latin typeface="等线"/>
                  <a:ea typeface="微软雅黑" panose="020B0503020204020204" charset="-122"/>
                  <a:cs typeface="+mn-cs"/>
                </a:endParaRPr>
              </a:p>
            </p:txBody>
          </p:sp>
        </p:grpSp>
      </p:grpSp>
      <p:sp>
        <p:nvSpPr>
          <p:cNvPr id="2" name="文本框 1"/>
          <p:cNvSpPr txBox="1"/>
          <p:nvPr/>
        </p:nvSpPr>
        <p:spPr>
          <a:xfrm>
            <a:off x="4058451" y="2623109"/>
            <a:ext cx="1808480" cy="1076325"/>
          </a:xfrm>
          <a:prstGeom prst="rect">
            <a:avLst/>
          </a:prstGeom>
          <a:noFill/>
        </p:spPr>
        <p:txBody>
          <a:bodyPr wrap="none" rtlCol="0">
            <a:spAutoFit/>
          </a:bodyPr>
          <a:lstStyle/>
          <a:p>
            <a:pPr marL="0" marR="0" lvl="0" indent="0" algn="ctr" defTabSz="685800" rtl="0" eaLnBrk="1" fontAlgn="auto" latinLnBrk="0" hangingPunct="1">
              <a:lnSpc>
                <a:spcPct val="100000"/>
              </a:lnSpc>
              <a:spcBef>
                <a:spcPts val="0"/>
              </a:spcBef>
              <a:spcAft>
                <a:spcPts val="0"/>
              </a:spcAft>
              <a:buClrTx/>
              <a:buSzTx/>
              <a:buFontTx/>
              <a:buNone/>
              <a:defRPr/>
            </a:pPr>
            <a:r>
              <a:rPr kumimoji="0" lang="zh-CN" altLang="en-US" sz="3200" b="1" i="0" u="none" strike="noStrike" kern="1200" cap="none" spc="0" normalizeH="0" baseline="0" noProof="0" dirty="0" smtClean="0">
                <a:ln>
                  <a:noFill/>
                </a:ln>
                <a:solidFill>
                  <a:prstClr val="white"/>
                </a:solidFill>
                <a:effectLst/>
                <a:uLnTx/>
                <a:uFillTx/>
                <a:latin typeface="等线"/>
                <a:ea typeface="微软雅黑" panose="020B0503020204020204" charset="-122"/>
                <a:cs typeface="+mn-cs"/>
              </a:rPr>
              <a:t>第三部分</a:t>
            </a:r>
            <a:endParaRPr kumimoji="0" lang="en-US" altLang="zh-CN" sz="3200" b="1" i="0" u="none" strike="noStrike" kern="1200" cap="none" spc="0" normalizeH="0" baseline="0" noProof="0" dirty="0" smtClean="0">
              <a:ln>
                <a:noFill/>
              </a:ln>
              <a:solidFill>
                <a:prstClr val="white"/>
              </a:solidFill>
              <a:effectLst/>
              <a:uLnTx/>
              <a:uFillTx/>
              <a:latin typeface="等线"/>
              <a:ea typeface="微软雅黑" panose="020B0503020204020204" charset="-122"/>
              <a:cs typeface="+mn-cs"/>
            </a:endParaRPr>
          </a:p>
          <a:p>
            <a:pPr marL="0" marR="0" lvl="0" indent="0" algn="ctr" defTabSz="685800" rtl="0" eaLnBrk="1" fontAlgn="auto" latinLnBrk="0" hangingPunct="1">
              <a:lnSpc>
                <a:spcPct val="100000"/>
              </a:lnSpc>
              <a:spcBef>
                <a:spcPts val="0"/>
              </a:spcBef>
              <a:spcAft>
                <a:spcPts val="0"/>
              </a:spcAft>
              <a:buClrTx/>
              <a:buSzTx/>
              <a:buFontTx/>
              <a:buNone/>
              <a:defRPr/>
            </a:pPr>
            <a:r>
              <a:rPr kumimoji="0" lang="zh-CN" altLang="en-US" sz="3200" b="1" i="0" u="none" strike="noStrike" kern="1200" cap="none" spc="0" normalizeH="0" baseline="0" noProof="0" dirty="0">
                <a:ln>
                  <a:noFill/>
                </a:ln>
                <a:solidFill>
                  <a:prstClr val="white"/>
                </a:solidFill>
                <a:effectLst/>
                <a:uLnTx/>
                <a:uFillTx/>
                <a:latin typeface="等线"/>
                <a:ea typeface="微软雅黑" panose="020B0503020204020204" charset="-122"/>
                <a:cs typeface="+mn-cs"/>
              </a:rPr>
              <a:t>项目练习</a:t>
            </a:r>
          </a:p>
        </p:txBody>
      </p:sp>
    </p:spTree>
  </p:cSld>
  <p:clrMapOvr>
    <a:masterClrMapping/>
  </p:clrMapOvr>
  <mc:AlternateContent xmlns:mc="http://schemas.openxmlformats.org/markup-compatibility/2006" xmlns:p14="http://schemas.microsoft.com/office/powerpoint/2010/main">
    <mc:Choice Requires="p14">
      <p:transition spd="slow" p14:dur="1600" advClick="0" advTm="13210">
        <p14:gallery dir="l"/>
      </p:transition>
    </mc:Choice>
    <mc:Fallback xmlns="">
      <p:transition spd="slow" advClick="0" advTm="1321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3" presetClass="entr" presetSubtype="0" fill="hold" nodeType="withEffect">
                                  <p:stCondLst>
                                    <p:cond delay="0"/>
                                  </p:stCondLst>
                                  <p:childTnLst>
                                    <p:set>
                                      <p:cBhvr>
                                        <p:cTn id="6" dur="1" fill="hold">
                                          <p:stCondLst>
                                            <p:cond delay="0"/>
                                          </p:stCondLst>
                                        </p:cTn>
                                        <p:tgtEl>
                                          <p:spTgt spid="1026"/>
                                        </p:tgtEl>
                                        <p:attrNameLst>
                                          <p:attrName>style.visibility</p:attrName>
                                        </p:attrNameLst>
                                      </p:cBhvr>
                                      <p:to>
                                        <p:strVal val="visible"/>
                                      </p:to>
                                    </p:set>
                                    <p:animEffect transition="in" filter="fade">
                                      <p:cBhvr>
                                        <p:cTn id="7" dur="100"/>
                                        <p:tgtEl>
                                          <p:spTgt spid="1026"/>
                                        </p:tgtEl>
                                      </p:cBhvr>
                                    </p:animEffect>
                                    <p:anim calcmode="lin" valueType="num">
                                      <p:cBhvr>
                                        <p:cTn id="8" dur="400" fill="hold"/>
                                        <p:tgtEl>
                                          <p:spTgt spid="1026"/>
                                        </p:tgtEl>
                                        <p:attrNameLst>
                                          <p:attrName>ppt_x</p:attrName>
                                        </p:attrNameLst>
                                      </p:cBhvr>
                                      <p:tavLst>
                                        <p:tav tm="0">
                                          <p:val>
                                            <p:strVal val="#ppt_x"/>
                                          </p:val>
                                        </p:tav>
                                        <p:tav tm="100000">
                                          <p:val>
                                            <p:strVal val="#ppt_x"/>
                                          </p:val>
                                        </p:tav>
                                      </p:tavLst>
                                    </p:anim>
                                    <p:anim calcmode="lin" valueType="num">
                                      <p:cBhvr>
                                        <p:cTn id="9" dur="400" fill="hold"/>
                                        <p:tgtEl>
                                          <p:spTgt spid="1026"/>
                                        </p:tgtEl>
                                        <p:attrNameLst>
                                          <p:attrName>ppt_y</p:attrName>
                                        </p:attrNameLst>
                                      </p:cBhvr>
                                      <p:tavLst>
                                        <p:tav tm="0">
                                          <p:val>
                                            <p:strVal val="#ppt_y+0.31"/>
                                          </p:val>
                                        </p:tav>
                                        <p:tav tm="100000">
                                          <p:val>
                                            <p:strVal val="#ppt_y+0.31"/>
                                          </p:val>
                                        </p:tav>
                                      </p:tavLst>
                                    </p:anim>
                                    <p:anim calcmode="lin" valueType="num">
                                      <p:cBhvr>
                                        <p:cTn id="10" dur="600" decel="50000" fill="hold">
                                          <p:stCondLst>
                                            <p:cond delay="400"/>
                                          </p:stCondLst>
                                        </p:cTn>
                                        <p:tgtEl>
                                          <p:spTgt spid="1026"/>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11" dur="600" decel="50000" fill="hold">
                                          <p:stCondLst>
                                            <p:cond delay="400"/>
                                          </p:stCondLst>
                                        </p:cTn>
                                        <p:tgtEl>
                                          <p:spTgt spid="1026"/>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par>
                                <p:cTn id="12" presetID="43" presetClass="entr" presetSubtype="0" fill="hold" nodeType="withEffect">
                                  <p:stCondLst>
                                    <p:cond delay="0"/>
                                  </p:stCondLst>
                                  <p:childTnLst>
                                    <p:set>
                                      <p:cBhvr>
                                        <p:cTn id="13" dur="1" fill="hold">
                                          <p:stCondLst>
                                            <p:cond delay="0"/>
                                          </p:stCondLst>
                                        </p:cTn>
                                        <p:tgtEl>
                                          <p:spTgt spid="7"/>
                                        </p:tgtEl>
                                        <p:attrNameLst>
                                          <p:attrName>style.visibility</p:attrName>
                                        </p:attrNameLst>
                                      </p:cBhvr>
                                      <p:to>
                                        <p:strVal val="visible"/>
                                      </p:to>
                                    </p:set>
                                    <p:animEffect transition="in" filter="fade">
                                      <p:cBhvr>
                                        <p:cTn id="14" dur="100"/>
                                        <p:tgtEl>
                                          <p:spTgt spid="7"/>
                                        </p:tgtEl>
                                      </p:cBhvr>
                                    </p:animEffect>
                                    <p:anim calcmode="lin" valueType="num">
                                      <p:cBhvr>
                                        <p:cTn id="15" dur="400" fill="hold"/>
                                        <p:tgtEl>
                                          <p:spTgt spid="7"/>
                                        </p:tgtEl>
                                        <p:attrNameLst>
                                          <p:attrName>ppt_x</p:attrName>
                                        </p:attrNameLst>
                                      </p:cBhvr>
                                      <p:tavLst>
                                        <p:tav tm="0">
                                          <p:val>
                                            <p:strVal val="#ppt_x"/>
                                          </p:val>
                                        </p:tav>
                                        <p:tav tm="100000">
                                          <p:val>
                                            <p:strVal val="#ppt_x"/>
                                          </p:val>
                                        </p:tav>
                                      </p:tavLst>
                                    </p:anim>
                                    <p:anim calcmode="lin" valueType="num">
                                      <p:cBhvr>
                                        <p:cTn id="16" dur="400" fill="hold"/>
                                        <p:tgtEl>
                                          <p:spTgt spid="7"/>
                                        </p:tgtEl>
                                        <p:attrNameLst>
                                          <p:attrName>ppt_y</p:attrName>
                                        </p:attrNameLst>
                                      </p:cBhvr>
                                      <p:tavLst>
                                        <p:tav tm="0">
                                          <p:val>
                                            <p:strVal val="#ppt_y+0.31"/>
                                          </p:val>
                                        </p:tav>
                                        <p:tav tm="100000">
                                          <p:val>
                                            <p:strVal val="#ppt_y+0.31"/>
                                          </p:val>
                                        </p:tav>
                                      </p:tavLst>
                                    </p:anim>
                                    <p:anim calcmode="lin" valueType="num">
                                      <p:cBhvr>
                                        <p:cTn id="17" dur="600" decel="50000" fill="hold">
                                          <p:stCondLst>
                                            <p:cond delay="400"/>
                                          </p:stCondLst>
                                        </p:cTn>
                                        <p:tgtEl>
                                          <p:spTgt spid="7"/>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18" dur="600" decel="50000" fill="hold">
                                          <p:stCondLst>
                                            <p:cond delay="400"/>
                                          </p:stCondLst>
                                        </p:cTn>
                                        <p:tgtEl>
                                          <p:spTgt spid="7"/>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childTnLst>
                          </p:cTn>
                        </p:par>
                        <p:par>
                          <p:cTn id="19" fill="hold">
                            <p:stCondLst>
                              <p:cond delay="1000"/>
                            </p:stCondLst>
                            <p:childTnLst>
                              <p:par>
                                <p:cTn id="20" presetID="49" presetClass="path" presetSubtype="0" accel="50000" decel="50000" fill="hold" nodeType="afterEffect">
                                  <p:stCondLst>
                                    <p:cond delay="0"/>
                                  </p:stCondLst>
                                  <p:childTnLst>
                                    <p:animMotion origin="layout" path="M -7.5718E-7 -1.76471E-6 L 0.33453 0.95971 " pathEditMode="relative" rAng="0" ptsTypes="AA">
                                      <p:cBhvr>
                                        <p:cTn id="21" dur="1000" fill="hold"/>
                                        <p:tgtEl>
                                          <p:spTgt spid="1026"/>
                                        </p:tgtEl>
                                        <p:attrNameLst>
                                          <p:attrName>ppt_x</p:attrName>
                                          <p:attrName>ppt_y</p:attrName>
                                        </p:attrNameLst>
                                      </p:cBhvr>
                                      <p:rCtr x="16727" y="47971"/>
                                    </p:animMotion>
                                  </p:childTnLst>
                                </p:cTn>
                              </p:par>
                              <p:par>
                                <p:cTn id="22" presetID="47" presetClass="entr" presetSubtype="0" fill="hold" nodeType="withEffect">
                                  <p:stCondLst>
                                    <p:cond delay="0"/>
                                  </p:stCondLst>
                                  <p:childTnLst>
                                    <p:set>
                                      <p:cBhvr>
                                        <p:cTn id="23" dur="1" fill="hold">
                                          <p:stCondLst>
                                            <p:cond delay="0"/>
                                          </p:stCondLst>
                                        </p:cTn>
                                        <p:tgtEl>
                                          <p:spTgt spid="73"/>
                                        </p:tgtEl>
                                        <p:attrNameLst>
                                          <p:attrName>style.visibility</p:attrName>
                                        </p:attrNameLst>
                                      </p:cBhvr>
                                      <p:to>
                                        <p:strVal val="visible"/>
                                      </p:to>
                                    </p:set>
                                    <p:animEffect transition="in" filter="fade">
                                      <p:cBhvr>
                                        <p:cTn id="24" dur="750"/>
                                        <p:tgtEl>
                                          <p:spTgt spid="73"/>
                                        </p:tgtEl>
                                      </p:cBhvr>
                                    </p:animEffect>
                                    <p:anim calcmode="lin" valueType="num">
                                      <p:cBhvr>
                                        <p:cTn id="25" dur="750" fill="hold"/>
                                        <p:tgtEl>
                                          <p:spTgt spid="73"/>
                                        </p:tgtEl>
                                        <p:attrNameLst>
                                          <p:attrName>ppt_x</p:attrName>
                                        </p:attrNameLst>
                                      </p:cBhvr>
                                      <p:tavLst>
                                        <p:tav tm="0">
                                          <p:val>
                                            <p:strVal val="#ppt_x"/>
                                          </p:val>
                                        </p:tav>
                                        <p:tav tm="100000">
                                          <p:val>
                                            <p:strVal val="#ppt_x"/>
                                          </p:val>
                                        </p:tav>
                                      </p:tavLst>
                                    </p:anim>
                                    <p:anim calcmode="lin" valueType="num">
                                      <p:cBhvr>
                                        <p:cTn id="26" dur="750" fill="hold"/>
                                        <p:tgtEl>
                                          <p:spTgt spid="73"/>
                                        </p:tgtEl>
                                        <p:attrNameLst>
                                          <p:attrName>ppt_y</p:attrName>
                                        </p:attrNameLst>
                                      </p:cBhvr>
                                      <p:tavLst>
                                        <p:tav tm="0">
                                          <p:val>
                                            <p:strVal val="#ppt_y-.1"/>
                                          </p:val>
                                        </p:tav>
                                        <p:tav tm="100000">
                                          <p:val>
                                            <p:strVal val="#ppt_y"/>
                                          </p:val>
                                        </p:tav>
                                      </p:tavLst>
                                    </p:anim>
                                  </p:childTnLst>
                                </p:cTn>
                              </p:par>
                            </p:childTnLst>
                          </p:cTn>
                        </p:par>
                        <p:par>
                          <p:cTn id="27" fill="hold">
                            <p:stCondLst>
                              <p:cond delay="2000"/>
                            </p:stCondLst>
                            <p:childTnLst>
                              <p:par>
                                <p:cTn id="28" presetID="22" presetClass="entr" presetSubtype="4" fill="hold" grpId="0" nodeType="afterEffect">
                                  <p:stCondLst>
                                    <p:cond delay="0"/>
                                  </p:stCondLst>
                                  <p:childTnLst>
                                    <p:set>
                                      <p:cBhvr>
                                        <p:cTn id="29" dur="1" fill="hold">
                                          <p:stCondLst>
                                            <p:cond delay="0"/>
                                          </p:stCondLst>
                                        </p:cTn>
                                        <p:tgtEl>
                                          <p:spTgt spid="16"/>
                                        </p:tgtEl>
                                        <p:attrNameLst>
                                          <p:attrName>style.visibility</p:attrName>
                                        </p:attrNameLst>
                                      </p:cBhvr>
                                      <p:to>
                                        <p:strVal val="visible"/>
                                      </p:to>
                                    </p:set>
                                    <p:animEffect transition="in" filter="wipe(down)">
                                      <p:cBhvr>
                                        <p:cTn id="30" dur="750"/>
                                        <p:tgtEl>
                                          <p:spTgt spid="16"/>
                                        </p:tgtEl>
                                      </p:cBhvr>
                                    </p:animEffect>
                                  </p:childTnLst>
                                </p:cTn>
                              </p:par>
                            </p:childTnLst>
                          </p:cTn>
                        </p:par>
                        <p:par>
                          <p:cTn id="31" fill="hold">
                            <p:stCondLst>
                              <p:cond delay="3000"/>
                            </p:stCondLst>
                            <p:childTnLst>
                              <p:par>
                                <p:cTn id="32" presetID="56" presetClass="entr" presetSubtype="0" fill="hold" grpId="0" nodeType="afterEffect">
                                  <p:stCondLst>
                                    <p:cond delay="0"/>
                                  </p:stCondLst>
                                  <p:iterate type="lt">
                                    <p:tmPct val="10000"/>
                                  </p:iterate>
                                  <p:childTnLst>
                                    <p:set>
                                      <p:cBhvr>
                                        <p:cTn id="33" dur="1" fill="hold">
                                          <p:stCondLst>
                                            <p:cond delay="0"/>
                                          </p:stCondLst>
                                        </p:cTn>
                                        <p:tgtEl>
                                          <p:spTgt spid="2"/>
                                        </p:tgtEl>
                                        <p:attrNameLst>
                                          <p:attrName>style.visibility</p:attrName>
                                        </p:attrNameLst>
                                      </p:cBhvr>
                                      <p:to>
                                        <p:strVal val="visible"/>
                                      </p:to>
                                    </p:set>
                                    <p:anim by="(-#ppt_w*2)" calcmode="lin" valueType="num">
                                      <p:cBhvr rctx="PPT">
                                        <p:cTn id="34" dur="500" autoRev="1" fill="hold">
                                          <p:stCondLst>
                                            <p:cond delay="0"/>
                                          </p:stCondLst>
                                        </p:cTn>
                                        <p:tgtEl>
                                          <p:spTgt spid="2"/>
                                        </p:tgtEl>
                                        <p:attrNameLst>
                                          <p:attrName>ppt_w</p:attrName>
                                        </p:attrNameLst>
                                      </p:cBhvr>
                                    </p:anim>
                                    <p:anim by="(#ppt_w*0.50)" calcmode="lin" valueType="num">
                                      <p:cBhvr>
                                        <p:cTn id="35" dur="500" decel="50000" autoRev="1" fill="hold">
                                          <p:stCondLst>
                                            <p:cond delay="0"/>
                                          </p:stCondLst>
                                        </p:cTn>
                                        <p:tgtEl>
                                          <p:spTgt spid="2"/>
                                        </p:tgtEl>
                                        <p:attrNameLst>
                                          <p:attrName>ppt_x</p:attrName>
                                        </p:attrNameLst>
                                      </p:cBhvr>
                                    </p:anim>
                                    <p:anim from="(-#ppt_h/2)" to="(#ppt_y)" calcmode="lin" valueType="num">
                                      <p:cBhvr>
                                        <p:cTn id="36" dur="1000" fill="hold">
                                          <p:stCondLst>
                                            <p:cond delay="0"/>
                                          </p:stCondLst>
                                        </p:cTn>
                                        <p:tgtEl>
                                          <p:spTgt spid="2"/>
                                        </p:tgtEl>
                                        <p:attrNameLst>
                                          <p:attrName>ppt_y</p:attrName>
                                        </p:attrNameLst>
                                      </p:cBhvr>
                                    </p:anim>
                                    <p:animRot by="21600000">
                                      <p:cBhvr>
                                        <p:cTn id="37" dur="1000" fill="hold">
                                          <p:stCondLst>
                                            <p:cond delay="0"/>
                                          </p:stCondLst>
                                        </p:cTn>
                                        <p:tgtEl>
                                          <p:spTgt spid="2"/>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2"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 name="Freeform 6"/>
          <p:cNvSpPr/>
          <p:nvPr/>
        </p:nvSpPr>
        <p:spPr bwMode="auto">
          <a:xfrm>
            <a:off x="2112052" y="4301392"/>
            <a:ext cx="953319" cy="640837"/>
          </a:xfrm>
          <a:custGeom>
            <a:avLst/>
            <a:gdLst>
              <a:gd name="T0" fmla="*/ 0 w 1113"/>
              <a:gd name="T1" fmla="*/ 0 h 757"/>
              <a:gd name="T2" fmla="*/ 1113 w 1113"/>
              <a:gd name="T3" fmla="*/ 0 h 757"/>
              <a:gd name="T4" fmla="*/ 1113 w 1113"/>
              <a:gd name="T5" fmla="*/ 685 h 757"/>
              <a:gd name="T6" fmla="*/ 249 w 1113"/>
              <a:gd name="T7" fmla="*/ 685 h 757"/>
              <a:gd name="T8" fmla="*/ 177 w 1113"/>
              <a:gd name="T9" fmla="*/ 757 h 757"/>
              <a:gd name="T10" fmla="*/ 105 w 1113"/>
              <a:gd name="T11" fmla="*/ 685 h 757"/>
              <a:gd name="T12" fmla="*/ 0 w 1113"/>
              <a:gd name="T13" fmla="*/ 685 h 757"/>
              <a:gd name="T14" fmla="*/ 0 w 1113"/>
              <a:gd name="T15" fmla="*/ 0 h 75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113" h="757">
                <a:moveTo>
                  <a:pt x="0" y="0"/>
                </a:moveTo>
                <a:lnTo>
                  <a:pt x="1113" y="0"/>
                </a:lnTo>
                <a:lnTo>
                  <a:pt x="1113" y="685"/>
                </a:lnTo>
                <a:lnTo>
                  <a:pt x="249" y="685"/>
                </a:lnTo>
                <a:lnTo>
                  <a:pt x="177" y="757"/>
                </a:lnTo>
                <a:lnTo>
                  <a:pt x="105" y="685"/>
                </a:lnTo>
                <a:lnTo>
                  <a:pt x="0" y="685"/>
                </a:lnTo>
                <a:lnTo>
                  <a:pt x="0" y="0"/>
                </a:lnTo>
                <a:close/>
              </a:path>
            </a:pathLst>
          </a:custGeom>
          <a:solidFill>
            <a:schemeClr val="accent3"/>
          </a:solidFill>
          <a:ln w="57150">
            <a:solidFill>
              <a:schemeClr val="bg1"/>
            </a:solidFill>
          </a:ln>
          <a:effectLst>
            <a:innerShdw blurRad="63500" dist="50800" dir="13500000">
              <a:prstClr val="black">
                <a:alpha val="50000"/>
              </a:prstClr>
            </a:innerShdw>
          </a:effectLst>
        </p:spPr>
        <p:txBody>
          <a:bodyPr lIns="68243" tIns="34121" rIns="68243" bIns="34121"/>
          <a:lstStyle/>
          <a:p>
            <a:pPr marL="0" marR="0" lvl="0" indent="0" algn="l" defTabSz="910590" rtl="0" eaLnBrk="1" fontAlgn="auto" latinLnBrk="0" hangingPunct="1">
              <a:lnSpc>
                <a:spcPct val="100000"/>
              </a:lnSpc>
              <a:spcBef>
                <a:spcPts val="0"/>
              </a:spcBef>
              <a:spcAft>
                <a:spcPts val="0"/>
              </a:spcAft>
              <a:buClrTx/>
              <a:buSzTx/>
              <a:buFontTx/>
              <a:buNone/>
              <a:defRPr/>
            </a:pPr>
            <a:endParaRPr kumimoji="0" lang="zh-CN" altLang="en-US" sz="1505" b="0" i="0" u="none" strike="noStrike" kern="1200" cap="none" spc="0" normalizeH="0" baseline="0" noProof="0">
              <a:ln>
                <a:noFill/>
              </a:ln>
              <a:solidFill>
                <a:prstClr val="black"/>
              </a:solidFill>
              <a:effectLst/>
              <a:uLnTx/>
              <a:uFillTx/>
              <a:latin typeface="等线"/>
              <a:ea typeface="微软雅黑" panose="020B0503020204020204" charset="-122"/>
              <a:cs typeface="+mn-cs"/>
            </a:endParaRPr>
          </a:p>
        </p:txBody>
      </p:sp>
      <p:sp>
        <p:nvSpPr>
          <p:cNvPr id="38" name="Freeform 8"/>
          <p:cNvSpPr/>
          <p:nvPr/>
        </p:nvSpPr>
        <p:spPr bwMode="auto">
          <a:xfrm>
            <a:off x="1158733" y="810823"/>
            <a:ext cx="2898040" cy="3388797"/>
          </a:xfrm>
          <a:custGeom>
            <a:avLst/>
            <a:gdLst>
              <a:gd name="T0" fmla="*/ 133 w 3381"/>
              <a:gd name="T1" fmla="*/ 2348 h 3999"/>
              <a:gd name="T2" fmla="*/ 0 w 3381"/>
              <a:gd name="T3" fmla="*/ 1703 h 3999"/>
              <a:gd name="T4" fmla="*/ 282 w 3381"/>
              <a:gd name="T5" fmla="*/ 767 h 3999"/>
              <a:gd name="T6" fmla="*/ 1039 w 3381"/>
              <a:gd name="T7" fmla="*/ 133 h 3999"/>
              <a:gd name="T8" fmla="*/ 1689 w 3381"/>
              <a:gd name="T9" fmla="*/ 0 h 3999"/>
              <a:gd name="T10" fmla="*/ 2885 w 3381"/>
              <a:gd name="T11" fmla="*/ 495 h 3999"/>
              <a:gd name="T12" fmla="*/ 3381 w 3381"/>
              <a:gd name="T13" fmla="*/ 1691 h 3999"/>
              <a:gd name="T14" fmla="*/ 3097 w 3381"/>
              <a:gd name="T15" fmla="*/ 2624 h 3999"/>
              <a:gd name="T16" fmla="*/ 2346 w 3381"/>
              <a:gd name="T17" fmla="*/ 3248 h 3999"/>
              <a:gd name="T18" fmla="*/ 2281 w 3381"/>
              <a:gd name="T19" fmla="*/ 3304 h 3999"/>
              <a:gd name="T20" fmla="*/ 2256 w 3381"/>
              <a:gd name="T21" fmla="*/ 3388 h 3999"/>
              <a:gd name="T22" fmla="*/ 2256 w 3381"/>
              <a:gd name="T23" fmla="*/ 3718 h 3999"/>
              <a:gd name="T24" fmla="*/ 1699 w 3381"/>
              <a:gd name="T25" fmla="*/ 3999 h 3999"/>
              <a:gd name="T26" fmla="*/ 1142 w 3381"/>
              <a:gd name="T27" fmla="*/ 3718 h 3999"/>
              <a:gd name="T28" fmla="*/ 1142 w 3381"/>
              <a:gd name="T29" fmla="*/ 3388 h 3999"/>
              <a:gd name="T30" fmla="*/ 1354 w 3381"/>
              <a:gd name="T31" fmla="*/ 2691 h 3999"/>
              <a:gd name="T32" fmla="*/ 1916 w 3381"/>
              <a:gd name="T33" fmla="*/ 2226 h 3999"/>
              <a:gd name="T34" fmla="*/ 2171 w 3381"/>
              <a:gd name="T35" fmla="*/ 2011 h 3999"/>
              <a:gd name="T36" fmla="*/ 2267 w 3381"/>
              <a:gd name="T37" fmla="*/ 1691 h 3999"/>
              <a:gd name="T38" fmla="*/ 2098 w 3381"/>
              <a:gd name="T39" fmla="*/ 1283 h 3999"/>
              <a:gd name="T40" fmla="*/ 1689 w 3381"/>
              <a:gd name="T41" fmla="*/ 1113 h 3999"/>
              <a:gd name="T42" fmla="*/ 1469 w 3381"/>
              <a:gd name="T43" fmla="*/ 1155 h 3999"/>
              <a:gd name="T44" fmla="*/ 1212 w 3381"/>
              <a:gd name="T45" fmla="*/ 1375 h 3999"/>
              <a:gd name="T46" fmla="*/ 1113 w 3381"/>
              <a:gd name="T47" fmla="*/ 1703 h 3999"/>
              <a:gd name="T48" fmla="*/ 1155 w 3381"/>
              <a:gd name="T49" fmla="*/ 1918 h 3999"/>
              <a:gd name="T50" fmla="*/ 133 w 3381"/>
              <a:gd name="T51" fmla="*/ 2348 h 39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3381" h="3999">
                <a:moveTo>
                  <a:pt x="133" y="2348"/>
                </a:moveTo>
                <a:cubicBezTo>
                  <a:pt x="42" y="2134"/>
                  <a:pt x="0" y="1915"/>
                  <a:pt x="0" y="1703"/>
                </a:cubicBezTo>
                <a:cubicBezTo>
                  <a:pt x="0" y="1368"/>
                  <a:pt x="102" y="1042"/>
                  <a:pt x="282" y="767"/>
                </a:cubicBezTo>
                <a:cubicBezTo>
                  <a:pt x="461" y="492"/>
                  <a:pt x="721" y="267"/>
                  <a:pt x="1039" y="133"/>
                </a:cubicBezTo>
                <a:cubicBezTo>
                  <a:pt x="1240" y="48"/>
                  <a:pt x="1459" y="0"/>
                  <a:pt x="1689" y="0"/>
                </a:cubicBezTo>
                <a:cubicBezTo>
                  <a:pt x="2156" y="0"/>
                  <a:pt x="2579" y="189"/>
                  <a:pt x="2885" y="495"/>
                </a:cubicBezTo>
                <a:cubicBezTo>
                  <a:pt x="3191" y="802"/>
                  <a:pt x="3381" y="1224"/>
                  <a:pt x="3381" y="1691"/>
                </a:cubicBezTo>
                <a:cubicBezTo>
                  <a:pt x="3381" y="2028"/>
                  <a:pt x="3278" y="2352"/>
                  <a:pt x="3097" y="2624"/>
                </a:cubicBezTo>
                <a:cubicBezTo>
                  <a:pt x="2918" y="2895"/>
                  <a:pt x="2659" y="3115"/>
                  <a:pt x="2346" y="3248"/>
                </a:cubicBezTo>
                <a:cubicBezTo>
                  <a:pt x="2320" y="3259"/>
                  <a:pt x="2298" y="3279"/>
                  <a:pt x="2281" y="3304"/>
                </a:cubicBezTo>
                <a:cubicBezTo>
                  <a:pt x="2265" y="3328"/>
                  <a:pt x="2256" y="3357"/>
                  <a:pt x="2256" y="3388"/>
                </a:cubicBezTo>
                <a:lnTo>
                  <a:pt x="2256" y="3718"/>
                </a:lnTo>
                <a:lnTo>
                  <a:pt x="1699" y="3999"/>
                </a:lnTo>
                <a:lnTo>
                  <a:pt x="1142" y="3718"/>
                </a:lnTo>
                <a:lnTo>
                  <a:pt x="1142" y="3388"/>
                </a:lnTo>
                <a:cubicBezTo>
                  <a:pt x="1142" y="3137"/>
                  <a:pt x="1219" y="2895"/>
                  <a:pt x="1354" y="2691"/>
                </a:cubicBezTo>
                <a:cubicBezTo>
                  <a:pt x="1488" y="2489"/>
                  <a:pt x="1681" y="2325"/>
                  <a:pt x="1916" y="2226"/>
                </a:cubicBezTo>
                <a:cubicBezTo>
                  <a:pt x="2020" y="2181"/>
                  <a:pt x="2108" y="2106"/>
                  <a:pt x="2171" y="2011"/>
                </a:cubicBezTo>
                <a:cubicBezTo>
                  <a:pt x="2232" y="1918"/>
                  <a:pt x="2267" y="1808"/>
                  <a:pt x="2267" y="1691"/>
                </a:cubicBezTo>
                <a:cubicBezTo>
                  <a:pt x="2267" y="1532"/>
                  <a:pt x="2203" y="1387"/>
                  <a:pt x="2098" y="1283"/>
                </a:cubicBezTo>
                <a:cubicBezTo>
                  <a:pt x="1993" y="1178"/>
                  <a:pt x="1849" y="1113"/>
                  <a:pt x="1689" y="1113"/>
                </a:cubicBezTo>
                <a:cubicBezTo>
                  <a:pt x="1606" y="1113"/>
                  <a:pt x="1532" y="1128"/>
                  <a:pt x="1469" y="1155"/>
                </a:cubicBezTo>
                <a:cubicBezTo>
                  <a:pt x="1365" y="1199"/>
                  <a:pt x="1276" y="1278"/>
                  <a:pt x="1212" y="1375"/>
                </a:cubicBezTo>
                <a:cubicBezTo>
                  <a:pt x="1149" y="1472"/>
                  <a:pt x="1113" y="1586"/>
                  <a:pt x="1113" y="1703"/>
                </a:cubicBezTo>
                <a:cubicBezTo>
                  <a:pt x="1113" y="1777"/>
                  <a:pt x="1127" y="1850"/>
                  <a:pt x="1155" y="1918"/>
                </a:cubicBezTo>
                <a:lnTo>
                  <a:pt x="133" y="2348"/>
                </a:lnTo>
                <a:close/>
              </a:path>
            </a:pathLst>
          </a:custGeom>
          <a:solidFill>
            <a:schemeClr val="accent4"/>
          </a:solidFill>
          <a:ln w="57150">
            <a:solidFill>
              <a:schemeClr val="bg1"/>
            </a:solidFill>
          </a:ln>
          <a:effectLst>
            <a:innerShdw blurRad="63500" dist="50800" dir="13500000">
              <a:prstClr val="black">
                <a:alpha val="50000"/>
              </a:prstClr>
            </a:innerShdw>
          </a:effectLst>
        </p:spPr>
        <p:txBody>
          <a:bodyPr lIns="68243" tIns="34121" rIns="68243" bIns="34121"/>
          <a:lstStyle/>
          <a:p>
            <a:pPr marL="0" marR="0" lvl="0" indent="0" algn="l" defTabSz="910590" rtl="0" eaLnBrk="1" fontAlgn="auto" latinLnBrk="0" hangingPunct="1">
              <a:lnSpc>
                <a:spcPct val="100000"/>
              </a:lnSpc>
              <a:spcBef>
                <a:spcPts val="0"/>
              </a:spcBef>
              <a:spcAft>
                <a:spcPts val="0"/>
              </a:spcAft>
              <a:buClrTx/>
              <a:buSzTx/>
              <a:buFontTx/>
              <a:buNone/>
              <a:defRPr/>
            </a:pPr>
            <a:endParaRPr kumimoji="0" lang="zh-CN" altLang="en-US" sz="1505" b="0" i="0" u="none" strike="noStrike" kern="1200" cap="none" spc="0" normalizeH="0" baseline="0" noProof="0">
              <a:ln>
                <a:noFill/>
              </a:ln>
              <a:solidFill>
                <a:prstClr val="black"/>
              </a:solidFill>
              <a:effectLst/>
              <a:uLnTx/>
              <a:uFillTx/>
              <a:latin typeface="等线"/>
              <a:ea typeface="微软雅黑" panose="020B0503020204020204" charset="-122"/>
              <a:cs typeface="+mn-cs"/>
            </a:endParaRPr>
          </a:p>
        </p:txBody>
      </p:sp>
      <p:sp>
        <p:nvSpPr>
          <p:cNvPr id="39" name="Freeform 9"/>
          <p:cNvSpPr/>
          <p:nvPr/>
        </p:nvSpPr>
        <p:spPr bwMode="auto">
          <a:xfrm>
            <a:off x="1895444" y="810824"/>
            <a:ext cx="1982807" cy="1224058"/>
          </a:xfrm>
          <a:custGeom>
            <a:avLst/>
            <a:gdLst>
              <a:gd name="T0" fmla="*/ 0 w 2313"/>
              <a:gd name="T1" fmla="*/ 221 h 1445"/>
              <a:gd name="T2" fmla="*/ 179 w 2313"/>
              <a:gd name="T3" fmla="*/ 133 h 1445"/>
              <a:gd name="T4" fmla="*/ 829 w 2313"/>
              <a:gd name="T5" fmla="*/ 0 h 1445"/>
              <a:gd name="T6" fmla="*/ 2025 w 2313"/>
              <a:gd name="T7" fmla="*/ 495 h 1445"/>
              <a:gd name="T8" fmla="*/ 2313 w 2313"/>
              <a:gd name="T9" fmla="*/ 879 h 1445"/>
              <a:gd name="T10" fmla="*/ 1353 w 2313"/>
              <a:gd name="T11" fmla="*/ 1445 h 1445"/>
              <a:gd name="T12" fmla="*/ 1238 w 2313"/>
              <a:gd name="T13" fmla="*/ 1283 h 1445"/>
              <a:gd name="T14" fmla="*/ 829 w 2313"/>
              <a:gd name="T15" fmla="*/ 1113 h 1445"/>
              <a:gd name="T16" fmla="*/ 609 w 2313"/>
              <a:gd name="T17" fmla="*/ 1155 h 1445"/>
              <a:gd name="T18" fmla="*/ 552 w 2313"/>
              <a:gd name="T19" fmla="*/ 1184 h 1445"/>
              <a:gd name="T20" fmla="*/ 0 w 2313"/>
              <a:gd name="T21" fmla="*/ 221 h 14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313" h="1445">
                <a:moveTo>
                  <a:pt x="0" y="221"/>
                </a:moveTo>
                <a:cubicBezTo>
                  <a:pt x="57" y="189"/>
                  <a:pt x="117" y="159"/>
                  <a:pt x="179" y="133"/>
                </a:cubicBezTo>
                <a:cubicBezTo>
                  <a:pt x="380" y="48"/>
                  <a:pt x="599" y="0"/>
                  <a:pt x="829" y="0"/>
                </a:cubicBezTo>
                <a:cubicBezTo>
                  <a:pt x="1296" y="0"/>
                  <a:pt x="1719" y="189"/>
                  <a:pt x="2025" y="495"/>
                </a:cubicBezTo>
                <a:cubicBezTo>
                  <a:pt x="2138" y="609"/>
                  <a:pt x="2236" y="738"/>
                  <a:pt x="2313" y="879"/>
                </a:cubicBezTo>
                <a:lnTo>
                  <a:pt x="1353" y="1445"/>
                </a:lnTo>
                <a:cubicBezTo>
                  <a:pt x="1324" y="1385"/>
                  <a:pt x="1285" y="1330"/>
                  <a:pt x="1238" y="1283"/>
                </a:cubicBezTo>
                <a:cubicBezTo>
                  <a:pt x="1133" y="1178"/>
                  <a:pt x="989" y="1113"/>
                  <a:pt x="829" y="1113"/>
                </a:cubicBezTo>
                <a:cubicBezTo>
                  <a:pt x="746" y="1113"/>
                  <a:pt x="672" y="1128"/>
                  <a:pt x="609" y="1155"/>
                </a:cubicBezTo>
                <a:cubicBezTo>
                  <a:pt x="590" y="1163"/>
                  <a:pt x="570" y="1173"/>
                  <a:pt x="552" y="1184"/>
                </a:cubicBezTo>
                <a:lnTo>
                  <a:pt x="0" y="221"/>
                </a:lnTo>
                <a:close/>
              </a:path>
            </a:pathLst>
          </a:custGeom>
          <a:solidFill>
            <a:schemeClr val="accent1"/>
          </a:solidFill>
          <a:ln w="57150">
            <a:solidFill>
              <a:schemeClr val="bg1"/>
            </a:solidFill>
          </a:ln>
          <a:effectLst>
            <a:innerShdw blurRad="63500" dist="50800" dir="13500000">
              <a:prstClr val="black">
                <a:alpha val="50000"/>
              </a:prstClr>
            </a:innerShdw>
          </a:effectLst>
        </p:spPr>
        <p:txBody>
          <a:bodyPr lIns="68243" tIns="34121" rIns="68243" bIns="34121"/>
          <a:lstStyle/>
          <a:p>
            <a:pPr marL="0" marR="0" lvl="0" indent="0" algn="l" defTabSz="910590" rtl="0" eaLnBrk="1" fontAlgn="auto" latinLnBrk="0" hangingPunct="1">
              <a:lnSpc>
                <a:spcPct val="100000"/>
              </a:lnSpc>
              <a:spcBef>
                <a:spcPts val="0"/>
              </a:spcBef>
              <a:spcAft>
                <a:spcPts val="0"/>
              </a:spcAft>
              <a:buClrTx/>
              <a:buSzTx/>
              <a:buFontTx/>
              <a:buNone/>
              <a:defRPr/>
            </a:pPr>
            <a:endParaRPr kumimoji="0" lang="zh-CN" altLang="en-US" sz="1505" b="0" i="0" u="none" strike="noStrike" kern="1200" cap="none" spc="0" normalizeH="0" baseline="0" noProof="0">
              <a:ln>
                <a:noFill/>
              </a:ln>
              <a:solidFill>
                <a:prstClr val="black"/>
              </a:solidFill>
              <a:effectLst/>
              <a:uLnTx/>
              <a:uFillTx/>
              <a:latin typeface="等线"/>
              <a:ea typeface="微软雅黑" panose="020B0503020204020204" charset="-122"/>
              <a:cs typeface="+mn-cs"/>
            </a:endParaRPr>
          </a:p>
        </p:txBody>
      </p:sp>
      <p:sp>
        <p:nvSpPr>
          <p:cNvPr id="40" name="Freeform 10"/>
          <p:cNvSpPr/>
          <p:nvPr/>
        </p:nvSpPr>
        <p:spPr bwMode="auto">
          <a:xfrm>
            <a:off x="2940404" y="1504573"/>
            <a:ext cx="1116371" cy="1768477"/>
          </a:xfrm>
          <a:custGeom>
            <a:avLst/>
            <a:gdLst>
              <a:gd name="T0" fmla="*/ 1061 w 1303"/>
              <a:gd name="T1" fmla="*/ 0 h 2087"/>
              <a:gd name="T2" fmla="*/ 1303 w 1303"/>
              <a:gd name="T3" fmla="*/ 872 h 2087"/>
              <a:gd name="T4" fmla="*/ 1019 w 1303"/>
              <a:gd name="T5" fmla="*/ 1805 h 2087"/>
              <a:gd name="T6" fmla="*/ 785 w 1303"/>
              <a:gd name="T7" fmla="*/ 2087 h 2087"/>
              <a:gd name="T8" fmla="*/ 0 w 1303"/>
              <a:gd name="T9" fmla="*/ 1301 h 2087"/>
              <a:gd name="T10" fmla="*/ 93 w 1303"/>
              <a:gd name="T11" fmla="*/ 1192 h 2087"/>
              <a:gd name="T12" fmla="*/ 189 w 1303"/>
              <a:gd name="T13" fmla="*/ 872 h 2087"/>
              <a:gd name="T14" fmla="*/ 101 w 1303"/>
              <a:gd name="T15" fmla="*/ 566 h 2087"/>
              <a:gd name="T16" fmla="*/ 1061 w 1303"/>
              <a:gd name="T17" fmla="*/ 0 h 20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303" h="2087">
                <a:moveTo>
                  <a:pt x="1061" y="0"/>
                </a:moveTo>
                <a:cubicBezTo>
                  <a:pt x="1214" y="255"/>
                  <a:pt x="1303" y="553"/>
                  <a:pt x="1303" y="872"/>
                </a:cubicBezTo>
                <a:cubicBezTo>
                  <a:pt x="1303" y="1209"/>
                  <a:pt x="1200" y="1533"/>
                  <a:pt x="1019" y="1805"/>
                </a:cubicBezTo>
                <a:cubicBezTo>
                  <a:pt x="952" y="1907"/>
                  <a:pt x="874" y="2001"/>
                  <a:pt x="785" y="2087"/>
                </a:cubicBezTo>
                <a:lnTo>
                  <a:pt x="0" y="1301"/>
                </a:lnTo>
                <a:cubicBezTo>
                  <a:pt x="35" y="1269"/>
                  <a:pt x="66" y="1232"/>
                  <a:pt x="93" y="1192"/>
                </a:cubicBezTo>
                <a:cubicBezTo>
                  <a:pt x="154" y="1099"/>
                  <a:pt x="189" y="989"/>
                  <a:pt x="189" y="872"/>
                </a:cubicBezTo>
                <a:cubicBezTo>
                  <a:pt x="189" y="760"/>
                  <a:pt x="157" y="655"/>
                  <a:pt x="101" y="566"/>
                </a:cubicBezTo>
                <a:lnTo>
                  <a:pt x="1061" y="0"/>
                </a:lnTo>
                <a:close/>
              </a:path>
            </a:pathLst>
          </a:custGeom>
          <a:solidFill>
            <a:schemeClr val="accent2"/>
          </a:solidFill>
          <a:ln w="57150">
            <a:solidFill>
              <a:schemeClr val="bg1"/>
            </a:solidFill>
          </a:ln>
          <a:effectLst>
            <a:innerShdw blurRad="63500" dist="50800" dir="13500000">
              <a:prstClr val="black">
                <a:alpha val="50000"/>
              </a:prstClr>
            </a:innerShdw>
          </a:effectLst>
        </p:spPr>
        <p:txBody>
          <a:bodyPr lIns="68243" tIns="34121" rIns="68243" bIns="34121"/>
          <a:lstStyle/>
          <a:p>
            <a:pPr marL="0" marR="0" lvl="0" indent="0" algn="l" defTabSz="910590" rtl="0" eaLnBrk="1" fontAlgn="auto" latinLnBrk="0" hangingPunct="1">
              <a:lnSpc>
                <a:spcPct val="100000"/>
              </a:lnSpc>
              <a:spcBef>
                <a:spcPts val="0"/>
              </a:spcBef>
              <a:spcAft>
                <a:spcPts val="0"/>
              </a:spcAft>
              <a:buClrTx/>
              <a:buSzTx/>
              <a:buFontTx/>
              <a:buNone/>
              <a:defRPr/>
            </a:pPr>
            <a:endParaRPr kumimoji="0" lang="zh-CN" altLang="en-US" sz="1505" b="0" i="0" u="none" strike="noStrike" kern="1200" cap="none" spc="0" normalizeH="0" baseline="0" noProof="0">
              <a:ln>
                <a:noFill/>
              </a:ln>
              <a:solidFill>
                <a:prstClr val="black"/>
              </a:solidFill>
              <a:effectLst/>
              <a:uLnTx/>
              <a:uFillTx/>
              <a:latin typeface="等线"/>
              <a:ea typeface="微软雅黑" panose="020B0503020204020204" charset="-122"/>
              <a:cs typeface="+mn-cs"/>
            </a:endParaRPr>
          </a:p>
        </p:txBody>
      </p:sp>
      <p:sp>
        <p:nvSpPr>
          <p:cNvPr id="41" name="Freeform 11"/>
          <p:cNvSpPr/>
          <p:nvPr/>
        </p:nvSpPr>
        <p:spPr bwMode="auto">
          <a:xfrm>
            <a:off x="1144450" y="996606"/>
            <a:ext cx="1224675" cy="1803753"/>
          </a:xfrm>
          <a:custGeom>
            <a:avLst/>
            <a:gdLst>
              <a:gd name="T0" fmla="*/ 149 w 1428"/>
              <a:gd name="T1" fmla="*/ 2129 h 2129"/>
              <a:gd name="T2" fmla="*/ 25 w 1428"/>
              <a:gd name="T3" fmla="*/ 1325 h 2129"/>
              <a:gd name="T4" fmla="*/ 296 w 1428"/>
              <a:gd name="T5" fmla="*/ 552 h 2129"/>
              <a:gd name="T6" fmla="*/ 554 w 1428"/>
              <a:gd name="T7" fmla="*/ 242 h 2129"/>
              <a:gd name="T8" fmla="*/ 880 w 1428"/>
              <a:gd name="T9" fmla="*/ 0 h 2129"/>
              <a:gd name="T10" fmla="*/ 1428 w 1428"/>
              <a:gd name="T11" fmla="*/ 965 h 2129"/>
              <a:gd name="T12" fmla="*/ 1319 w 1428"/>
              <a:gd name="T13" fmla="*/ 1046 h 2129"/>
              <a:gd name="T14" fmla="*/ 1227 w 1428"/>
              <a:gd name="T15" fmla="*/ 1157 h 2129"/>
              <a:gd name="T16" fmla="*/ 1130 w 1428"/>
              <a:gd name="T17" fmla="*/ 1429 h 2129"/>
              <a:gd name="T18" fmla="*/ 1171 w 1428"/>
              <a:gd name="T19" fmla="*/ 1699 h 2129"/>
              <a:gd name="T20" fmla="*/ 149 w 1428"/>
              <a:gd name="T21" fmla="*/ 2129 h 2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428" h="2129">
                <a:moveTo>
                  <a:pt x="149" y="2129"/>
                </a:moveTo>
                <a:cubicBezTo>
                  <a:pt x="37" y="1865"/>
                  <a:pt x="0" y="1590"/>
                  <a:pt x="25" y="1325"/>
                </a:cubicBezTo>
                <a:cubicBezTo>
                  <a:pt x="52" y="1048"/>
                  <a:pt x="147" y="782"/>
                  <a:pt x="296" y="552"/>
                </a:cubicBezTo>
                <a:cubicBezTo>
                  <a:pt x="370" y="438"/>
                  <a:pt x="457" y="334"/>
                  <a:pt x="554" y="242"/>
                </a:cubicBezTo>
                <a:cubicBezTo>
                  <a:pt x="651" y="149"/>
                  <a:pt x="761" y="68"/>
                  <a:pt x="880" y="0"/>
                </a:cubicBezTo>
                <a:lnTo>
                  <a:pt x="1428" y="965"/>
                </a:lnTo>
                <a:cubicBezTo>
                  <a:pt x="1389" y="987"/>
                  <a:pt x="1353" y="1015"/>
                  <a:pt x="1319" y="1046"/>
                </a:cubicBezTo>
                <a:cubicBezTo>
                  <a:pt x="1283" y="1080"/>
                  <a:pt x="1252" y="1117"/>
                  <a:pt x="1227" y="1157"/>
                </a:cubicBezTo>
                <a:cubicBezTo>
                  <a:pt x="1173" y="1239"/>
                  <a:pt x="1139" y="1333"/>
                  <a:pt x="1130" y="1429"/>
                </a:cubicBezTo>
                <a:cubicBezTo>
                  <a:pt x="1122" y="1519"/>
                  <a:pt x="1134" y="1611"/>
                  <a:pt x="1171" y="1699"/>
                </a:cubicBezTo>
                <a:lnTo>
                  <a:pt x="149" y="2129"/>
                </a:lnTo>
                <a:close/>
              </a:path>
            </a:pathLst>
          </a:custGeom>
          <a:solidFill>
            <a:schemeClr val="accent3"/>
          </a:solidFill>
          <a:ln w="57150">
            <a:solidFill>
              <a:schemeClr val="bg1"/>
            </a:solidFill>
          </a:ln>
          <a:effectLst>
            <a:innerShdw blurRad="63500" dist="50800" dir="13500000">
              <a:prstClr val="black">
                <a:alpha val="50000"/>
              </a:prstClr>
            </a:innerShdw>
          </a:effectLst>
        </p:spPr>
        <p:txBody>
          <a:bodyPr lIns="68243" tIns="34121" rIns="68243" bIns="34121"/>
          <a:lstStyle/>
          <a:p>
            <a:pPr marL="0" marR="0" lvl="0" indent="0" algn="l" defTabSz="910590" rtl="0" eaLnBrk="1" fontAlgn="auto" latinLnBrk="0" hangingPunct="1">
              <a:lnSpc>
                <a:spcPct val="100000"/>
              </a:lnSpc>
              <a:spcBef>
                <a:spcPts val="0"/>
              </a:spcBef>
              <a:spcAft>
                <a:spcPts val="0"/>
              </a:spcAft>
              <a:buClrTx/>
              <a:buSzTx/>
              <a:buFontTx/>
              <a:buNone/>
              <a:defRPr/>
            </a:pPr>
            <a:endParaRPr kumimoji="0" lang="zh-CN" altLang="en-US" sz="1505" b="0" i="0" u="none" strike="noStrike" kern="1200" cap="none" spc="0" normalizeH="0" baseline="0" noProof="0">
              <a:ln>
                <a:noFill/>
              </a:ln>
              <a:solidFill>
                <a:prstClr val="black"/>
              </a:solidFill>
              <a:effectLst/>
              <a:uLnTx/>
              <a:uFillTx/>
              <a:latin typeface="等线"/>
              <a:ea typeface="微软雅黑" panose="020B0503020204020204" charset="-122"/>
              <a:cs typeface="+mn-cs"/>
            </a:endParaRPr>
          </a:p>
        </p:txBody>
      </p:sp>
      <p:sp>
        <p:nvSpPr>
          <p:cNvPr id="54" name="TextBox 53"/>
          <p:cNvSpPr txBox="1"/>
          <p:nvPr/>
        </p:nvSpPr>
        <p:spPr>
          <a:xfrm>
            <a:off x="2144395" y="4438015"/>
            <a:ext cx="904875" cy="299085"/>
          </a:xfrm>
          <a:prstGeom prst="rect">
            <a:avLst/>
          </a:prstGeom>
          <a:noFill/>
        </p:spPr>
        <p:txBody>
          <a:bodyPr wrap="square" lIns="68243" tIns="34121" rIns="68243" bIns="34121">
            <a:spAutoFit/>
          </a:bodyPr>
          <a:lstStyle/>
          <a:p>
            <a:pPr marL="0" marR="0" lvl="0" indent="0" algn="ctr" defTabSz="910590" rtl="0" eaLnBrk="1" fontAlgn="auto" latinLnBrk="0" hangingPunct="1">
              <a:lnSpc>
                <a:spcPct val="100000"/>
              </a:lnSpc>
              <a:spcBef>
                <a:spcPts val="0"/>
              </a:spcBef>
              <a:spcAft>
                <a:spcPts val="0"/>
              </a:spcAft>
              <a:buClrTx/>
              <a:buSzTx/>
              <a:buFontTx/>
              <a:buNone/>
              <a:defRPr/>
            </a:pPr>
            <a:r>
              <a:rPr kumimoji="0" lang="zh-CN" altLang="en-US" sz="1505" b="1" i="0" u="none" strike="noStrike" kern="1200" cap="none" spc="0" normalizeH="0" baseline="0" noProof="0" dirty="0">
                <a:ln>
                  <a:noFill/>
                </a:ln>
                <a:solidFill>
                  <a:srgbClr val="F8F8F8"/>
                </a:solidFill>
                <a:effectLst/>
                <a:uLnTx/>
                <a:uFillTx/>
                <a:latin typeface="微软雅黑" panose="020B0503020204020204" charset="-122"/>
                <a:ea typeface="微软雅黑" panose="020B0503020204020204" charset="-122"/>
                <a:cs typeface="+mn-cs"/>
              </a:rPr>
              <a:t>文字信息</a:t>
            </a:r>
          </a:p>
        </p:txBody>
      </p:sp>
      <p:sp>
        <p:nvSpPr>
          <p:cNvPr id="55" name="TextBox 54"/>
          <p:cNvSpPr txBox="1"/>
          <p:nvPr/>
        </p:nvSpPr>
        <p:spPr>
          <a:xfrm>
            <a:off x="5409653" y="883270"/>
            <a:ext cx="3022119" cy="3990975"/>
          </a:xfrm>
          <a:prstGeom prst="rect">
            <a:avLst/>
          </a:prstGeom>
          <a:noFill/>
        </p:spPr>
        <p:txBody>
          <a:bodyPr lIns="68243" tIns="34121" rIns="68243" bIns="34121">
            <a:spAutoFit/>
          </a:bodyPr>
          <a:lstStyle/>
          <a:p>
            <a:pPr marL="0" marR="0" lvl="0" indent="0" algn="l" defTabSz="910590" rtl="0" eaLnBrk="1" fontAlgn="auto" latinLnBrk="0" hangingPunct="1">
              <a:lnSpc>
                <a:spcPct val="150000"/>
              </a:lnSpc>
              <a:spcBef>
                <a:spcPts val="0"/>
              </a:spcBef>
              <a:spcAft>
                <a:spcPts val="0"/>
              </a:spcAft>
              <a:buClrTx/>
              <a:buSzTx/>
              <a:buFontTx/>
              <a:buNone/>
              <a:defRPr/>
            </a:pPr>
            <a:r>
              <a:rPr kumimoji="0" lang="zh-CN" altLang="en-US" sz="1000" b="0" i="0" u="none" strike="noStrike" kern="1200" cap="none" spc="0" normalizeH="0" baseline="0" noProof="0" dirty="0">
                <a:ln>
                  <a:noFill/>
                </a:ln>
                <a:solidFill>
                  <a:prstClr val="white">
                    <a:lumMod val="50000"/>
                  </a:prstClr>
                </a:solidFill>
                <a:effectLst/>
                <a:uLnTx/>
                <a:uFillTx/>
                <a:latin typeface="微软雅黑" panose="020B0503020204020204" charset="-122"/>
                <a:ea typeface="微软雅黑" panose="020B0503020204020204" charset="-122"/>
                <a:cs typeface="+mn-cs"/>
              </a:rPr>
              <a:t>&lt;script type="text/javascript"&gt; </a:t>
            </a:r>
          </a:p>
          <a:p>
            <a:pPr marL="0" marR="0" lvl="0" indent="0" algn="l" defTabSz="910590" rtl="0" eaLnBrk="1" fontAlgn="auto" latinLnBrk="0" hangingPunct="1">
              <a:lnSpc>
                <a:spcPct val="150000"/>
              </a:lnSpc>
              <a:spcBef>
                <a:spcPts val="0"/>
              </a:spcBef>
              <a:spcAft>
                <a:spcPts val="0"/>
              </a:spcAft>
              <a:buClrTx/>
              <a:buSzTx/>
              <a:buFontTx/>
              <a:buNone/>
              <a:defRPr/>
            </a:pPr>
            <a:r>
              <a:rPr kumimoji="0" lang="zh-CN" altLang="en-US" sz="1000" b="0" i="0" u="none" strike="noStrike" kern="1200" cap="none" spc="0" normalizeH="0" baseline="0" noProof="0" dirty="0">
                <a:ln>
                  <a:noFill/>
                </a:ln>
                <a:solidFill>
                  <a:prstClr val="white">
                    <a:lumMod val="50000"/>
                  </a:prstClr>
                </a:solidFill>
                <a:effectLst/>
                <a:uLnTx/>
                <a:uFillTx/>
                <a:latin typeface="微软雅黑" panose="020B0503020204020204" charset="-122"/>
                <a:ea typeface="微软雅黑" panose="020B0503020204020204" charset="-122"/>
                <a:cs typeface="+mn-cs"/>
              </a:rPr>
              <a:t>    /*</a:t>
            </a:r>
          </a:p>
          <a:p>
            <a:pPr marL="0" marR="0" lvl="0" indent="0" algn="l" defTabSz="910590" rtl="0" eaLnBrk="1" fontAlgn="auto" latinLnBrk="0" hangingPunct="1">
              <a:lnSpc>
                <a:spcPct val="150000"/>
              </a:lnSpc>
              <a:spcBef>
                <a:spcPts val="0"/>
              </a:spcBef>
              <a:spcAft>
                <a:spcPts val="0"/>
              </a:spcAft>
              <a:buClrTx/>
              <a:buSzTx/>
              <a:buFontTx/>
              <a:buNone/>
              <a:defRPr/>
            </a:pPr>
            <a:r>
              <a:rPr kumimoji="0" lang="zh-CN" altLang="en-US" sz="1000" b="0" i="0" u="none" strike="noStrike" kern="1200" cap="none" spc="0" normalizeH="0" baseline="0" noProof="0" dirty="0">
                <a:ln>
                  <a:noFill/>
                </a:ln>
                <a:solidFill>
                  <a:prstClr val="white">
                    <a:lumMod val="50000"/>
                  </a:prstClr>
                </a:solidFill>
                <a:effectLst/>
                <a:uLnTx/>
                <a:uFillTx/>
                <a:latin typeface="微软雅黑" panose="020B0503020204020204" charset="-122"/>
                <a:ea typeface="微软雅黑" panose="020B0503020204020204" charset="-122"/>
                <a:cs typeface="+mn-cs"/>
              </a:rPr>
              <a:t>     *  window.alert()  把小括号里的内容，以弹窗的方式显示出来</a:t>
            </a:r>
          </a:p>
          <a:p>
            <a:pPr marL="0" marR="0" lvl="0" indent="0" algn="l" defTabSz="910590" rtl="0" eaLnBrk="1" fontAlgn="auto" latinLnBrk="0" hangingPunct="1">
              <a:lnSpc>
                <a:spcPct val="150000"/>
              </a:lnSpc>
              <a:spcBef>
                <a:spcPts val="0"/>
              </a:spcBef>
              <a:spcAft>
                <a:spcPts val="0"/>
              </a:spcAft>
              <a:buClrTx/>
              <a:buSzTx/>
              <a:buFontTx/>
              <a:buNone/>
              <a:defRPr/>
            </a:pPr>
            <a:r>
              <a:rPr kumimoji="0" lang="zh-CN" altLang="en-US" sz="1000" b="0" i="0" u="none" strike="noStrike" kern="1200" cap="none" spc="0" normalizeH="0" baseline="0" noProof="0" dirty="0">
                <a:ln>
                  <a:noFill/>
                </a:ln>
                <a:solidFill>
                  <a:prstClr val="white">
                    <a:lumMod val="50000"/>
                  </a:prstClr>
                </a:solidFill>
                <a:effectLst/>
                <a:uLnTx/>
                <a:uFillTx/>
                <a:latin typeface="微软雅黑" panose="020B0503020204020204" charset="-122"/>
                <a:ea typeface="微软雅黑" panose="020B0503020204020204" charset="-122"/>
                <a:cs typeface="+mn-cs"/>
              </a:rPr>
              <a:t>     * window是BOM对象，指的是整个浏览器，可以省略不写</a:t>
            </a:r>
          </a:p>
          <a:p>
            <a:pPr marL="0" marR="0" lvl="0" indent="0" algn="l" defTabSz="910590" rtl="0" eaLnBrk="1" fontAlgn="auto" latinLnBrk="0" hangingPunct="1">
              <a:lnSpc>
                <a:spcPct val="150000"/>
              </a:lnSpc>
              <a:spcBef>
                <a:spcPts val="0"/>
              </a:spcBef>
              <a:spcAft>
                <a:spcPts val="0"/>
              </a:spcAft>
              <a:buClrTx/>
              <a:buSzTx/>
              <a:buFontTx/>
              <a:buNone/>
              <a:defRPr/>
            </a:pPr>
            <a:r>
              <a:rPr kumimoji="0" lang="zh-CN" altLang="en-US" sz="1000" b="0" i="0" u="none" strike="noStrike" kern="1200" cap="none" spc="0" normalizeH="0" baseline="0" noProof="0" dirty="0">
                <a:ln>
                  <a:noFill/>
                </a:ln>
                <a:solidFill>
                  <a:prstClr val="white">
                    <a:lumMod val="50000"/>
                  </a:prstClr>
                </a:solidFill>
                <a:effectLst/>
                <a:uLnTx/>
                <a:uFillTx/>
                <a:latin typeface="微软雅黑" panose="020B0503020204020204" charset="-122"/>
                <a:ea typeface="微软雅黑" panose="020B0503020204020204" charset="-122"/>
                <a:cs typeface="+mn-cs"/>
              </a:rPr>
              <a:t>     * '我是李康达，我为GDP代言'</a:t>
            </a:r>
          </a:p>
          <a:p>
            <a:pPr marL="0" marR="0" lvl="0" indent="0" algn="l" defTabSz="910590" rtl="0" eaLnBrk="1" fontAlgn="auto" latinLnBrk="0" hangingPunct="1">
              <a:lnSpc>
                <a:spcPct val="150000"/>
              </a:lnSpc>
              <a:spcBef>
                <a:spcPts val="0"/>
              </a:spcBef>
              <a:spcAft>
                <a:spcPts val="0"/>
              </a:spcAft>
              <a:buClrTx/>
              <a:buSzTx/>
              <a:buFontTx/>
              <a:buNone/>
              <a:defRPr/>
            </a:pPr>
            <a:r>
              <a:rPr kumimoji="0" lang="zh-CN" altLang="en-US" sz="1000" b="0" i="0" u="none" strike="noStrike" kern="1200" cap="none" spc="0" normalizeH="0" baseline="0" noProof="0" dirty="0">
                <a:ln>
                  <a:noFill/>
                </a:ln>
                <a:solidFill>
                  <a:prstClr val="white">
                    <a:lumMod val="50000"/>
                  </a:prstClr>
                </a:solidFill>
                <a:effectLst/>
                <a:uLnTx/>
                <a:uFillTx/>
                <a:latin typeface="微软雅黑" panose="020B0503020204020204" charset="-122"/>
                <a:ea typeface="微软雅黑" panose="020B0503020204020204" charset="-122"/>
                <a:cs typeface="+mn-cs"/>
              </a:rPr>
              <a:t>     * 我们需要输出的内容，这些内容需要用一对单引号或一对双引号引用起来</a:t>
            </a:r>
          </a:p>
          <a:p>
            <a:pPr marL="0" marR="0" lvl="0" indent="0" algn="l" defTabSz="910590" rtl="0" eaLnBrk="1" fontAlgn="auto" latinLnBrk="0" hangingPunct="1">
              <a:lnSpc>
                <a:spcPct val="150000"/>
              </a:lnSpc>
              <a:spcBef>
                <a:spcPts val="0"/>
              </a:spcBef>
              <a:spcAft>
                <a:spcPts val="0"/>
              </a:spcAft>
              <a:buClrTx/>
              <a:buSzTx/>
              <a:buFontTx/>
              <a:buNone/>
              <a:defRPr/>
            </a:pPr>
            <a:r>
              <a:rPr kumimoji="0" lang="zh-CN" altLang="en-US" sz="1000" b="0" i="0" u="none" strike="noStrike" kern="1200" cap="none" spc="0" normalizeH="0" baseline="0" noProof="0" dirty="0">
                <a:ln>
                  <a:noFill/>
                </a:ln>
                <a:solidFill>
                  <a:prstClr val="white">
                    <a:lumMod val="50000"/>
                  </a:prstClr>
                </a:solidFill>
                <a:effectLst/>
                <a:uLnTx/>
                <a:uFillTx/>
                <a:latin typeface="微软雅黑" panose="020B0503020204020204" charset="-122"/>
                <a:ea typeface="微软雅黑" panose="020B0503020204020204" charset="-122"/>
                <a:cs typeface="+mn-cs"/>
              </a:rPr>
              <a:t>     * ;(分号)表示一行代码结束</a:t>
            </a:r>
          </a:p>
          <a:p>
            <a:pPr marL="0" marR="0" lvl="0" indent="0" algn="l" defTabSz="910590" rtl="0" eaLnBrk="1" fontAlgn="auto" latinLnBrk="0" hangingPunct="1">
              <a:lnSpc>
                <a:spcPct val="150000"/>
              </a:lnSpc>
              <a:spcBef>
                <a:spcPts val="0"/>
              </a:spcBef>
              <a:spcAft>
                <a:spcPts val="0"/>
              </a:spcAft>
              <a:buClrTx/>
              <a:buSzTx/>
              <a:buFontTx/>
              <a:buNone/>
              <a:defRPr/>
            </a:pPr>
            <a:r>
              <a:rPr kumimoji="0" lang="zh-CN" altLang="en-US" sz="1000" b="0" i="0" u="none" strike="noStrike" kern="1200" cap="none" spc="0" normalizeH="0" baseline="0" noProof="0" dirty="0">
                <a:ln>
                  <a:noFill/>
                </a:ln>
                <a:solidFill>
                  <a:prstClr val="white">
                    <a:lumMod val="50000"/>
                  </a:prstClr>
                </a:solidFill>
                <a:effectLst/>
                <a:uLnTx/>
                <a:uFillTx/>
                <a:latin typeface="微软雅黑" panose="020B0503020204020204" charset="-122"/>
                <a:ea typeface="微软雅黑" panose="020B0503020204020204" charset="-122"/>
                <a:cs typeface="+mn-cs"/>
              </a:rPr>
              <a:t>     * 如果一行只写一行的代码可以省略分号，但是不建议</a:t>
            </a:r>
          </a:p>
          <a:p>
            <a:pPr marL="0" marR="0" lvl="0" indent="0" algn="l" defTabSz="910590" rtl="0" eaLnBrk="1" fontAlgn="auto" latinLnBrk="0" hangingPunct="1">
              <a:lnSpc>
                <a:spcPct val="150000"/>
              </a:lnSpc>
              <a:spcBef>
                <a:spcPts val="0"/>
              </a:spcBef>
              <a:spcAft>
                <a:spcPts val="0"/>
              </a:spcAft>
              <a:buClrTx/>
              <a:buSzTx/>
              <a:buFontTx/>
              <a:buNone/>
              <a:defRPr/>
            </a:pPr>
            <a:r>
              <a:rPr kumimoji="0" lang="zh-CN" altLang="en-US" sz="1000" b="0" i="0" u="none" strike="noStrike" kern="1200" cap="none" spc="0" normalizeH="0" baseline="0" noProof="0" dirty="0">
                <a:ln>
                  <a:noFill/>
                </a:ln>
                <a:solidFill>
                  <a:prstClr val="white">
                    <a:lumMod val="50000"/>
                  </a:prstClr>
                </a:solidFill>
                <a:effectLst/>
                <a:uLnTx/>
                <a:uFillTx/>
                <a:latin typeface="微软雅黑" panose="020B0503020204020204" charset="-122"/>
                <a:ea typeface="微软雅黑" panose="020B0503020204020204" charset="-122"/>
                <a:cs typeface="+mn-cs"/>
              </a:rPr>
              <a:t>     * </a:t>
            </a:r>
          </a:p>
          <a:p>
            <a:pPr marL="0" marR="0" lvl="0" indent="0" algn="l" defTabSz="910590" rtl="0" eaLnBrk="1" fontAlgn="auto" latinLnBrk="0" hangingPunct="1">
              <a:lnSpc>
                <a:spcPct val="150000"/>
              </a:lnSpc>
              <a:spcBef>
                <a:spcPts val="0"/>
              </a:spcBef>
              <a:spcAft>
                <a:spcPts val="0"/>
              </a:spcAft>
              <a:buClrTx/>
              <a:buSzTx/>
              <a:buFontTx/>
              <a:buNone/>
              <a:defRPr/>
            </a:pPr>
            <a:r>
              <a:rPr kumimoji="0" lang="zh-CN" altLang="en-US" sz="1000" b="0" i="0" u="none" strike="noStrike" kern="1200" cap="none" spc="0" normalizeH="0" baseline="0" noProof="0" dirty="0">
                <a:ln>
                  <a:noFill/>
                </a:ln>
                <a:solidFill>
                  <a:prstClr val="white">
                    <a:lumMod val="50000"/>
                  </a:prstClr>
                </a:solidFill>
                <a:effectLst/>
                <a:uLnTx/>
                <a:uFillTx/>
                <a:latin typeface="微软雅黑" panose="020B0503020204020204" charset="-122"/>
                <a:ea typeface="微软雅黑" panose="020B0503020204020204" charset="-122"/>
                <a:cs typeface="+mn-cs"/>
              </a:rPr>
              <a:t>     */</a:t>
            </a:r>
          </a:p>
          <a:p>
            <a:pPr marL="0" marR="0" lvl="0" indent="0" algn="l" defTabSz="910590" rtl="0" eaLnBrk="1" fontAlgn="auto" latinLnBrk="0" hangingPunct="1">
              <a:lnSpc>
                <a:spcPct val="150000"/>
              </a:lnSpc>
              <a:spcBef>
                <a:spcPts val="0"/>
              </a:spcBef>
              <a:spcAft>
                <a:spcPts val="0"/>
              </a:spcAft>
              <a:buClrTx/>
              <a:buSzTx/>
              <a:buFontTx/>
              <a:buNone/>
              <a:defRPr/>
            </a:pPr>
            <a:r>
              <a:rPr kumimoji="0" lang="zh-CN" altLang="en-US" sz="1000" b="0" i="0" u="none" strike="noStrike" kern="1200" cap="none" spc="0" normalizeH="0" baseline="0" noProof="0" dirty="0">
                <a:ln>
                  <a:noFill/>
                </a:ln>
                <a:solidFill>
                  <a:prstClr val="white">
                    <a:lumMod val="50000"/>
                  </a:prstClr>
                </a:solidFill>
                <a:effectLst/>
                <a:uLnTx/>
                <a:uFillTx/>
                <a:latin typeface="微软雅黑" panose="020B0503020204020204" charset="-122"/>
                <a:ea typeface="微软雅黑" panose="020B0503020204020204" charset="-122"/>
                <a:cs typeface="+mn-cs"/>
              </a:rPr>
              <a:t>    window.alert('我是李康达')</a:t>
            </a:r>
          </a:p>
          <a:p>
            <a:pPr marL="0" marR="0" lvl="0" indent="0" algn="l" defTabSz="910590" rtl="0" eaLnBrk="1" fontAlgn="auto" latinLnBrk="0" hangingPunct="1">
              <a:lnSpc>
                <a:spcPct val="150000"/>
              </a:lnSpc>
              <a:spcBef>
                <a:spcPts val="0"/>
              </a:spcBef>
              <a:spcAft>
                <a:spcPts val="0"/>
              </a:spcAft>
              <a:buClrTx/>
              <a:buSzTx/>
              <a:buFontTx/>
              <a:buNone/>
              <a:defRPr/>
            </a:pPr>
            <a:r>
              <a:rPr kumimoji="0" lang="zh-CN" altLang="en-US" sz="1000" b="0" i="0" u="none" strike="noStrike" kern="1200" cap="none" spc="0" normalizeH="0" baseline="0" noProof="0" dirty="0">
                <a:ln>
                  <a:noFill/>
                </a:ln>
                <a:solidFill>
                  <a:prstClr val="white">
                    <a:lumMod val="50000"/>
                  </a:prstClr>
                </a:solidFill>
                <a:effectLst/>
                <a:uLnTx/>
                <a:uFillTx/>
                <a:latin typeface="微软雅黑" panose="020B0503020204020204" charset="-122"/>
                <a:ea typeface="微软雅黑" panose="020B0503020204020204" charset="-122"/>
                <a:cs typeface="+mn-cs"/>
              </a:rPr>
              <a:t>    alert("我为GDP代言")</a:t>
            </a:r>
          </a:p>
          <a:p>
            <a:pPr marL="0" marR="0" lvl="0" indent="0" algn="l" defTabSz="910590" rtl="0" eaLnBrk="1" fontAlgn="auto" latinLnBrk="0" hangingPunct="1">
              <a:lnSpc>
                <a:spcPct val="150000"/>
              </a:lnSpc>
              <a:spcBef>
                <a:spcPts val="0"/>
              </a:spcBef>
              <a:spcAft>
                <a:spcPts val="0"/>
              </a:spcAft>
              <a:buClrTx/>
              <a:buSzTx/>
              <a:buFontTx/>
              <a:buNone/>
              <a:defRPr/>
            </a:pPr>
            <a:r>
              <a:rPr kumimoji="0" lang="zh-CN" altLang="en-US" sz="1000" b="0" i="0" u="none" strike="noStrike" kern="1200" cap="none" spc="0" normalizeH="0" baseline="0" noProof="0" dirty="0">
                <a:ln>
                  <a:noFill/>
                </a:ln>
                <a:solidFill>
                  <a:prstClr val="white">
                    <a:lumMod val="50000"/>
                  </a:prstClr>
                </a:solidFill>
                <a:effectLst/>
                <a:uLnTx/>
                <a:uFillTx/>
                <a:latin typeface="微软雅黑" panose="020B0503020204020204" charset="-122"/>
                <a:ea typeface="微软雅黑" panose="020B0503020204020204" charset="-122"/>
                <a:cs typeface="+mn-cs"/>
              </a:rPr>
              <a:t>&lt;/script&gt;</a:t>
            </a:r>
          </a:p>
        </p:txBody>
      </p:sp>
      <p:grpSp>
        <p:nvGrpSpPr>
          <p:cNvPr id="6" name="组合 55"/>
          <p:cNvGrpSpPr/>
          <p:nvPr/>
        </p:nvGrpSpPr>
        <p:grpSpPr>
          <a:xfrm>
            <a:off x="4508849" y="1110551"/>
            <a:ext cx="721283" cy="712608"/>
            <a:chOff x="6409426" y="1173624"/>
            <a:chExt cx="962086" cy="962084"/>
          </a:xfrm>
          <a:solidFill>
            <a:schemeClr val="accent3"/>
          </a:solidFill>
        </p:grpSpPr>
        <p:sp>
          <p:nvSpPr>
            <p:cNvPr id="57" name="椭圆 56"/>
            <p:cNvSpPr/>
            <p:nvPr/>
          </p:nvSpPr>
          <p:spPr bwMode="auto">
            <a:xfrm>
              <a:off x="6409426" y="1173624"/>
              <a:ext cx="962086" cy="962084"/>
            </a:xfrm>
            <a:prstGeom prst="ellipse">
              <a:avLst/>
            </a:prstGeom>
            <a:grpFill/>
            <a:ln w="57150">
              <a:solidFill>
                <a:schemeClr val="bg1"/>
              </a:solidFill>
            </a:ln>
            <a:effectLst>
              <a:innerShdw blurRad="63500" dist="50800" dir="13500000">
                <a:prstClr val="black">
                  <a:alpha val="50000"/>
                </a:prstClr>
              </a:innerShdw>
            </a:effectLst>
          </p:spPr>
          <p:txBody>
            <a:bodyPr/>
            <a:lstStyle/>
            <a:p>
              <a:pPr marL="0" marR="0" lvl="0" indent="0" algn="l" defTabSz="910590" rtl="0" eaLnBrk="1" fontAlgn="auto" latinLnBrk="0" hangingPunct="1">
                <a:lnSpc>
                  <a:spcPct val="100000"/>
                </a:lnSpc>
                <a:spcBef>
                  <a:spcPts val="0"/>
                </a:spcBef>
                <a:spcAft>
                  <a:spcPts val="0"/>
                </a:spcAft>
                <a:buClrTx/>
                <a:buSzTx/>
                <a:buFontTx/>
                <a:buNone/>
                <a:defRPr/>
              </a:pPr>
              <a:endParaRPr kumimoji="0" lang="zh-CN" altLang="en-US" sz="1505" b="0" i="0" u="none" strike="noStrike" kern="1200" cap="none" spc="0" normalizeH="0" baseline="0" noProof="0">
                <a:ln>
                  <a:noFill/>
                </a:ln>
                <a:solidFill>
                  <a:prstClr val="black"/>
                </a:solidFill>
                <a:effectLst/>
                <a:uLnTx/>
                <a:uFillTx/>
                <a:latin typeface="等线"/>
                <a:ea typeface="微软雅黑" panose="020B0503020204020204" charset="-122"/>
                <a:cs typeface="+mn-cs"/>
              </a:endParaRPr>
            </a:p>
          </p:txBody>
        </p:sp>
        <p:sp>
          <p:nvSpPr>
            <p:cNvPr id="58" name="TextBox 57"/>
            <p:cNvSpPr txBox="1"/>
            <p:nvPr/>
          </p:nvSpPr>
          <p:spPr>
            <a:xfrm>
              <a:off x="6653352" y="1318965"/>
              <a:ext cx="524279" cy="671939"/>
            </a:xfrm>
            <a:prstGeom prst="rect">
              <a:avLst/>
            </a:prstGeom>
            <a:grpFill/>
          </p:spPr>
          <p:txBody>
            <a:bodyPr wrap="none">
              <a:spAutoFit/>
            </a:bodyPr>
            <a:lstStyle/>
            <a:p>
              <a:pPr marL="0" marR="0" lvl="0" indent="0" algn="l" defTabSz="910590" rtl="0" eaLnBrk="1" fontAlgn="auto" latinLnBrk="0" hangingPunct="1">
                <a:lnSpc>
                  <a:spcPct val="100000"/>
                </a:lnSpc>
                <a:spcBef>
                  <a:spcPts val="0"/>
                </a:spcBef>
                <a:spcAft>
                  <a:spcPts val="0"/>
                </a:spcAft>
                <a:buClrTx/>
                <a:buSzTx/>
                <a:buFontTx/>
                <a:buNone/>
                <a:defRPr/>
              </a:pPr>
              <a:r>
                <a:rPr kumimoji="0" lang="en-US" altLang="zh-CN" sz="2635" b="1" i="0" u="none" strike="noStrike" kern="1200" cap="none" spc="0" normalizeH="0" baseline="0" noProof="0" dirty="0">
                  <a:ln>
                    <a:noFill/>
                  </a:ln>
                  <a:solidFill>
                    <a:srgbClr val="F8F8F8"/>
                  </a:solidFill>
                  <a:effectLst/>
                  <a:uLnTx/>
                  <a:uFillTx/>
                  <a:latin typeface="微软雅黑" panose="020B0503020204020204" charset="-122"/>
                  <a:ea typeface="微软雅黑" panose="020B0503020204020204" charset="-122"/>
                  <a:cs typeface="+mn-cs"/>
                </a:rPr>
                <a:t>1</a:t>
              </a:r>
              <a:endParaRPr kumimoji="0" lang="zh-CN" altLang="en-US" sz="2635" b="1" i="0" u="none" strike="noStrike" kern="1200" cap="none" spc="0" normalizeH="0" baseline="0" noProof="0" dirty="0">
                <a:ln>
                  <a:noFill/>
                </a:ln>
                <a:solidFill>
                  <a:srgbClr val="F8F8F8"/>
                </a:solidFill>
                <a:effectLst/>
                <a:uLnTx/>
                <a:uFillTx/>
                <a:latin typeface="微软雅黑" panose="020B0503020204020204" charset="-122"/>
                <a:ea typeface="微软雅黑" panose="020B0503020204020204" charset="-122"/>
                <a:cs typeface="+mn-cs"/>
              </a:endParaRPr>
            </a:p>
          </p:txBody>
        </p:sp>
      </p:grpSp>
      <p:sp>
        <p:nvSpPr>
          <p:cNvPr id="10" name="标题 9"/>
          <p:cNvSpPr>
            <a:spLocks noGrp="1"/>
          </p:cNvSpPr>
          <p:nvPr>
            <p:ph type="title"/>
          </p:nvPr>
        </p:nvSpPr>
        <p:spPr/>
        <p:txBody>
          <a:bodyPr/>
          <a:lstStyle/>
          <a:p>
            <a:r>
              <a:rPr lang="zh-CN" altLang="en-US"/>
              <a:t>项目练习</a:t>
            </a:r>
          </a:p>
        </p:txBody>
      </p:sp>
    </p:spTree>
  </p:cSld>
  <p:clrMapOvr>
    <a:masterClrMapping/>
  </p:clrMapOvr>
  <mc:AlternateContent xmlns:mc="http://schemas.openxmlformats.org/markup-compatibility/2006" xmlns:p14="http://schemas.microsoft.com/office/powerpoint/2010/main">
    <mc:Choice Requires="p14">
      <p:transition spd="slow" p14:dur="1600" advClick="0" advTm="13210">
        <p14:gallery dir="l"/>
      </p:transition>
    </mc:Choice>
    <mc:Fallback xmlns="">
      <p:transition spd="slow" advClick="0" advTm="1321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wipe(down)">
                                      <p:cBhvr>
                                        <p:cTn id="7" dur="250"/>
                                        <p:tgtEl>
                                          <p:spTgt spid="41"/>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left)">
                                      <p:cBhvr>
                                        <p:cTn id="11" dur="250"/>
                                        <p:tgtEl>
                                          <p:spTgt spid="39"/>
                                        </p:tgtEl>
                                      </p:cBhvr>
                                    </p:animEffect>
                                  </p:childTnLst>
                                </p:cTn>
                              </p:par>
                            </p:childTnLst>
                          </p:cTn>
                        </p:par>
                        <p:par>
                          <p:cTn id="12" fill="hold">
                            <p:stCondLst>
                              <p:cond delay="1000"/>
                            </p:stCondLst>
                            <p:childTnLst>
                              <p:par>
                                <p:cTn id="13" presetID="22" presetClass="entr" presetSubtype="1" fill="hold" nodeType="afterEffect">
                                  <p:stCondLst>
                                    <p:cond delay="0"/>
                                  </p:stCondLst>
                                  <p:childTnLst>
                                    <p:set>
                                      <p:cBhvr>
                                        <p:cTn id="14" dur="1" fill="hold">
                                          <p:stCondLst>
                                            <p:cond delay="0"/>
                                          </p:stCondLst>
                                        </p:cTn>
                                        <p:tgtEl>
                                          <p:spTgt spid="40"/>
                                        </p:tgtEl>
                                        <p:attrNameLst>
                                          <p:attrName>style.visibility</p:attrName>
                                        </p:attrNameLst>
                                      </p:cBhvr>
                                      <p:to>
                                        <p:strVal val="visible"/>
                                      </p:to>
                                    </p:set>
                                    <p:animEffect transition="in" filter="wipe(up)">
                                      <p:cBhvr>
                                        <p:cTn id="15" dur="250"/>
                                        <p:tgtEl>
                                          <p:spTgt spid="40"/>
                                        </p:tgtEl>
                                      </p:cBhvr>
                                    </p:animEffect>
                                  </p:childTnLst>
                                </p:cTn>
                              </p:par>
                            </p:childTnLst>
                          </p:cTn>
                        </p:par>
                        <p:par>
                          <p:cTn id="16" fill="hold">
                            <p:stCondLst>
                              <p:cond delay="1500"/>
                            </p:stCondLst>
                            <p:childTnLst>
                              <p:par>
                                <p:cTn id="17" presetID="22" presetClass="entr" presetSubtype="1" fill="hold" nodeType="afterEffect">
                                  <p:stCondLst>
                                    <p:cond delay="0"/>
                                  </p:stCondLst>
                                  <p:childTnLst>
                                    <p:set>
                                      <p:cBhvr>
                                        <p:cTn id="18" dur="1" fill="hold">
                                          <p:stCondLst>
                                            <p:cond delay="0"/>
                                          </p:stCondLst>
                                        </p:cTn>
                                        <p:tgtEl>
                                          <p:spTgt spid="38"/>
                                        </p:tgtEl>
                                        <p:attrNameLst>
                                          <p:attrName>style.visibility</p:attrName>
                                        </p:attrNameLst>
                                      </p:cBhvr>
                                      <p:to>
                                        <p:strVal val="visible"/>
                                      </p:to>
                                    </p:set>
                                    <p:animEffect transition="in" filter="wipe(up)">
                                      <p:cBhvr>
                                        <p:cTn id="19" dur="250"/>
                                        <p:tgtEl>
                                          <p:spTgt spid="38"/>
                                        </p:tgtEl>
                                      </p:cBhvr>
                                    </p:animEffect>
                                  </p:childTnLst>
                                </p:cTn>
                              </p:par>
                            </p:childTnLst>
                          </p:cTn>
                        </p:par>
                        <p:par>
                          <p:cTn id="20" fill="hold">
                            <p:stCondLst>
                              <p:cond delay="2000"/>
                            </p:stCondLst>
                            <p:childTnLst>
                              <p:par>
                                <p:cTn id="21" presetID="42" presetClass="entr" presetSubtype="0" fill="hold" nodeType="afterEffect">
                                  <p:stCondLst>
                                    <p:cond delay="0"/>
                                  </p:stCondLst>
                                  <p:childTnLst>
                                    <p:set>
                                      <p:cBhvr>
                                        <p:cTn id="22" dur="1" fill="hold">
                                          <p:stCondLst>
                                            <p:cond delay="0"/>
                                          </p:stCondLst>
                                        </p:cTn>
                                        <p:tgtEl>
                                          <p:spTgt spid="37"/>
                                        </p:tgtEl>
                                        <p:attrNameLst>
                                          <p:attrName>style.visibility</p:attrName>
                                        </p:attrNameLst>
                                      </p:cBhvr>
                                      <p:to>
                                        <p:strVal val="visible"/>
                                      </p:to>
                                    </p:set>
                                    <p:animEffect transition="in" filter="fade">
                                      <p:cBhvr>
                                        <p:cTn id="23" dur="250"/>
                                        <p:tgtEl>
                                          <p:spTgt spid="37"/>
                                        </p:tgtEl>
                                      </p:cBhvr>
                                    </p:animEffect>
                                    <p:anim calcmode="lin" valueType="num">
                                      <p:cBhvr>
                                        <p:cTn id="24" dur="250" fill="hold"/>
                                        <p:tgtEl>
                                          <p:spTgt spid="37"/>
                                        </p:tgtEl>
                                        <p:attrNameLst>
                                          <p:attrName>ppt_x</p:attrName>
                                        </p:attrNameLst>
                                      </p:cBhvr>
                                      <p:tavLst>
                                        <p:tav tm="0">
                                          <p:val>
                                            <p:strVal val="#ppt_x"/>
                                          </p:val>
                                        </p:tav>
                                        <p:tav tm="100000">
                                          <p:val>
                                            <p:strVal val="#ppt_x"/>
                                          </p:val>
                                        </p:tav>
                                      </p:tavLst>
                                    </p:anim>
                                    <p:anim calcmode="lin" valueType="num">
                                      <p:cBhvr>
                                        <p:cTn id="25" dur="250" fill="hold"/>
                                        <p:tgtEl>
                                          <p:spTgt spid="37"/>
                                        </p:tgtEl>
                                        <p:attrNameLst>
                                          <p:attrName>ppt_y</p:attrName>
                                        </p:attrNameLst>
                                      </p:cBhvr>
                                      <p:tavLst>
                                        <p:tav tm="0">
                                          <p:val>
                                            <p:strVal val="#ppt_y+.1"/>
                                          </p:val>
                                        </p:tav>
                                        <p:tav tm="100000">
                                          <p:val>
                                            <p:strVal val="#ppt_y"/>
                                          </p:val>
                                        </p:tav>
                                      </p:tavLst>
                                    </p:anim>
                                  </p:childTnLst>
                                </p:cTn>
                              </p:par>
                              <p:par>
                                <p:cTn id="26" presetID="42" presetClass="entr" presetSubtype="0" fill="hold" grpId="0" nodeType="withEffect">
                                  <p:stCondLst>
                                    <p:cond delay="0"/>
                                  </p:stCondLst>
                                  <p:childTnLst>
                                    <p:set>
                                      <p:cBhvr>
                                        <p:cTn id="27" dur="1" fill="hold">
                                          <p:stCondLst>
                                            <p:cond delay="0"/>
                                          </p:stCondLst>
                                        </p:cTn>
                                        <p:tgtEl>
                                          <p:spTgt spid="54"/>
                                        </p:tgtEl>
                                        <p:attrNameLst>
                                          <p:attrName>style.visibility</p:attrName>
                                        </p:attrNameLst>
                                      </p:cBhvr>
                                      <p:to>
                                        <p:strVal val="visible"/>
                                      </p:to>
                                    </p:set>
                                    <p:animEffect transition="in" filter="fade">
                                      <p:cBhvr>
                                        <p:cTn id="28" dur="250"/>
                                        <p:tgtEl>
                                          <p:spTgt spid="54"/>
                                        </p:tgtEl>
                                      </p:cBhvr>
                                    </p:animEffect>
                                    <p:anim calcmode="lin" valueType="num">
                                      <p:cBhvr>
                                        <p:cTn id="29" dur="250" fill="hold"/>
                                        <p:tgtEl>
                                          <p:spTgt spid="54"/>
                                        </p:tgtEl>
                                        <p:attrNameLst>
                                          <p:attrName>ppt_x</p:attrName>
                                        </p:attrNameLst>
                                      </p:cBhvr>
                                      <p:tavLst>
                                        <p:tav tm="0">
                                          <p:val>
                                            <p:strVal val="#ppt_x"/>
                                          </p:val>
                                        </p:tav>
                                        <p:tav tm="100000">
                                          <p:val>
                                            <p:strVal val="#ppt_x"/>
                                          </p:val>
                                        </p:tav>
                                      </p:tavLst>
                                    </p:anim>
                                    <p:anim calcmode="lin" valueType="num">
                                      <p:cBhvr>
                                        <p:cTn id="30" dur="250" fill="hold"/>
                                        <p:tgtEl>
                                          <p:spTgt spid="54"/>
                                        </p:tgtEl>
                                        <p:attrNameLst>
                                          <p:attrName>ppt_y</p:attrName>
                                        </p:attrNameLst>
                                      </p:cBhvr>
                                      <p:tavLst>
                                        <p:tav tm="0">
                                          <p:val>
                                            <p:strVal val="#ppt_y+.1"/>
                                          </p:val>
                                        </p:tav>
                                        <p:tav tm="100000">
                                          <p:val>
                                            <p:strVal val="#ppt_y"/>
                                          </p:val>
                                        </p:tav>
                                      </p:tavLst>
                                    </p:anim>
                                  </p:childTnLst>
                                </p:cTn>
                              </p:par>
                            </p:childTnLst>
                          </p:cTn>
                        </p:par>
                        <p:par>
                          <p:cTn id="31" fill="hold">
                            <p:stCondLst>
                              <p:cond delay="2500"/>
                            </p:stCondLst>
                            <p:childTnLst>
                              <p:par>
                                <p:cTn id="32" presetID="21" presetClass="entr" presetSubtype="1" fill="hold" nodeType="afterEffect">
                                  <p:stCondLst>
                                    <p:cond delay="0"/>
                                  </p:stCondLst>
                                  <p:childTnLst>
                                    <p:set>
                                      <p:cBhvr>
                                        <p:cTn id="33" dur="1" fill="hold">
                                          <p:stCondLst>
                                            <p:cond delay="0"/>
                                          </p:stCondLst>
                                        </p:cTn>
                                        <p:tgtEl>
                                          <p:spTgt spid="6"/>
                                        </p:tgtEl>
                                        <p:attrNameLst>
                                          <p:attrName>style.visibility</p:attrName>
                                        </p:attrNameLst>
                                      </p:cBhvr>
                                      <p:to>
                                        <p:strVal val="visible"/>
                                      </p:to>
                                    </p:set>
                                    <p:animEffect transition="in" filter="wheel(1)">
                                      <p:cBhvr>
                                        <p:cTn id="34" dur="250"/>
                                        <p:tgtEl>
                                          <p:spTgt spid="6"/>
                                        </p:tgtEl>
                                      </p:cBhvr>
                                    </p:animEffect>
                                  </p:childTnLst>
                                </p:cTn>
                              </p:par>
                            </p:childTnLst>
                          </p:cTn>
                        </p:par>
                        <p:par>
                          <p:cTn id="35" fill="hold">
                            <p:stCondLst>
                              <p:cond delay="3000"/>
                            </p:stCondLst>
                            <p:childTnLst>
                              <p:par>
                                <p:cTn id="36" presetID="22" presetClass="entr" presetSubtype="8" fill="hold" grpId="0" nodeType="afterEffect">
                                  <p:stCondLst>
                                    <p:cond delay="0"/>
                                  </p:stCondLst>
                                  <p:childTnLst>
                                    <p:set>
                                      <p:cBhvr>
                                        <p:cTn id="37" dur="1" fill="hold">
                                          <p:stCondLst>
                                            <p:cond delay="0"/>
                                          </p:stCondLst>
                                        </p:cTn>
                                        <p:tgtEl>
                                          <p:spTgt spid="55"/>
                                        </p:tgtEl>
                                        <p:attrNameLst>
                                          <p:attrName>style.visibility</p:attrName>
                                        </p:attrNameLst>
                                      </p:cBhvr>
                                      <p:to>
                                        <p:strVal val="visible"/>
                                      </p:to>
                                    </p:set>
                                    <p:animEffect transition="in" filter="wipe(left)">
                                      <p:cBhvr>
                                        <p:cTn id="38" dur="25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 grpId="0"/>
      <p:bldP spid="55" grpId="0"/>
    </p:bldLst>
  </p:timing>
</p:sld>
</file>

<file path=ppt/tags/tag1.xml><?xml version="1.0" encoding="utf-8"?>
<p:tagLst xmlns:a="http://schemas.openxmlformats.org/drawingml/2006/main" xmlns:r="http://schemas.openxmlformats.org/officeDocument/2006/relationships" xmlns:p="http://schemas.openxmlformats.org/presentationml/2006/main">
  <p:tag name="TIMING" val="|0.6|1.3"/>
</p:tagLst>
</file>

<file path=ppt/tags/tag2.xml><?xml version="1.0" encoding="utf-8"?>
<p:tagLst xmlns:a="http://schemas.openxmlformats.org/drawingml/2006/main" xmlns:r="http://schemas.openxmlformats.org/officeDocument/2006/relationships" xmlns:p="http://schemas.openxmlformats.org/presentationml/2006/main">
  <p:tag name="TIMING" val="|2.7"/>
</p:tagLst>
</file>

<file path=ppt/theme/theme1.xml><?xml version="1.0" encoding="utf-8"?>
<a:theme xmlns:a="http://schemas.openxmlformats.org/drawingml/2006/main" name="第一PPT，www.1ppt.com ">
  <a:themeElements>
    <a:clrScheme name="2_Default Design 2">
      <a:dk1>
        <a:srgbClr val="000000"/>
      </a:dk1>
      <a:lt1>
        <a:srgbClr val="FFFFFF"/>
      </a:lt1>
      <a:dk2>
        <a:srgbClr val="AFE91F"/>
      </a:dk2>
      <a:lt2>
        <a:srgbClr val="B2B2B2"/>
      </a:lt2>
      <a:accent1>
        <a:srgbClr val="70D34D"/>
      </a:accent1>
      <a:accent2>
        <a:srgbClr val="4192DB"/>
      </a:accent2>
      <a:accent3>
        <a:srgbClr val="FFFFFF"/>
      </a:accent3>
      <a:accent4>
        <a:srgbClr val="000000"/>
      </a:accent4>
      <a:accent5>
        <a:srgbClr val="BBE6B2"/>
      </a:accent5>
      <a:accent6>
        <a:srgbClr val="3A84C6"/>
      </a:accent6>
      <a:hlink>
        <a:srgbClr val="EC7A24"/>
      </a:hlink>
      <a:folHlink>
        <a:srgbClr val="AB6CCE"/>
      </a:folHlink>
    </a:clrScheme>
    <a:fontScheme name="2_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outerShdw dist="17961" dir="2700000" algn="ctr" rotWithShape="0">
            <a:schemeClr val="tx1">
              <a:gamma/>
              <a:shade val="60000"/>
              <a:invGamma/>
            </a:schemeClr>
          </a:outerShdw>
        </a:effectLst>
      </a:spPr>
      <a:bodyPr vert="horz" wrap="square" lIns="91440" tIns="45720" rIns="91440" bIns="45720" numCol="1" anchor="t" anchorCtr="0" compatLnSpc="1"/>
      <a:lstStyle>
        <a:defPPr marL="0" marR="0" indent="0" algn="l" defTabSz="914400" rtl="0" eaLnBrk="1" fontAlgn="base" latinLnBrk="0" hangingPunct="1">
          <a:lnSpc>
            <a:spcPct val="100000"/>
          </a:lnSpc>
          <a:spcBef>
            <a:spcPct val="0"/>
          </a:spcBef>
          <a:spcAft>
            <a:spcPct val="0"/>
          </a:spcAft>
          <a:buClrTx/>
          <a:buSzTx/>
          <a:buFontTx/>
          <a:buNone/>
          <a:defRPr kumimoji="0" lang="en-US" sz="1800" b="0" i="0" u="none" strike="noStrike" cap="none" normalizeH="0" baseline="0" smtClean="0">
            <a:ln>
              <a:noFill/>
            </a:ln>
            <a:solidFill>
              <a:schemeClr val="tx1"/>
            </a:solidFill>
            <a:effectLst/>
            <a:latin typeface="Arial" panose="020B0604020202020204" pitchFamily="34" charset="0"/>
            <a:ea typeface="宋体" panose="02010600030101010101" pitchFamily="2" charset="-122"/>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outerShdw dist="17961" dir="2700000" algn="ctr" rotWithShape="0">
            <a:schemeClr val="tx1">
              <a:gamma/>
              <a:shade val="60000"/>
              <a:invGamma/>
            </a:schemeClr>
          </a:outerShdw>
        </a:effectLst>
      </a:spPr>
      <a:bodyPr vert="horz" wrap="square" lIns="91440" tIns="45720" rIns="91440" bIns="45720" numCol="1" anchor="t" anchorCtr="0" compatLnSpc="1"/>
      <a:lstStyle>
        <a:defPPr marL="0" marR="0" indent="0" algn="l" defTabSz="914400" rtl="0" eaLnBrk="1" fontAlgn="base" latinLnBrk="0" hangingPunct="1">
          <a:lnSpc>
            <a:spcPct val="100000"/>
          </a:lnSpc>
          <a:spcBef>
            <a:spcPct val="0"/>
          </a:spcBef>
          <a:spcAft>
            <a:spcPct val="0"/>
          </a:spcAft>
          <a:buClrTx/>
          <a:buSzTx/>
          <a:buFontTx/>
          <a:buNone/>
          <a:defRPr kumimoji="0" lang="en-US" sz="1800" b="0" i="0" u="none" strike="noStrike" cap="none" normalizeH="0" baseline="0" smtClean="0">
            <a:ln>
              <a:noFill/>
            </a:ln>
            <a:solidFill>
              <a:schemeClr val="tx1"/>
            </a:solidFill>
            <a:effectLst/>
            <a:latin typeface="Arial" panose="020B0604020202020204" pitchFamily="34" charset="0"/>
            <a:ea typeface="宋体" panose="02010600030101010101" pitchFamily="2" charset="-122"/>
          </a:defRPr>
        </a:defPPr>
      </a:lstStyle>
    </a:lnDef>
  </a:objectDefaults>
  <a:extraClrSchemeLst>
    <a:extraClrScheme>
      <a:clrScheme name="2_Default Design 1">
        <a:dk1>
          <a:srgbClr val="000000"/>
        </a:dk1>
        <a:lt1>
          <a:srgbClr val="FFFFFF"/>
        </a:lt1>
        <a:dk2>
          <a:srgbClr val="FDD903"/>
        </a:dk2>
        <a:lt2>
          <a:srgbClr val="B2B2B2"/>
        </a:lt2>
        <a:accent1>
          <a:srgbClr val="FF9900"/>
        </a:accent1>
        <a:accent2>
          <a:srgbClr val="76C73F"/>
        </a:accent2>
        <a:accent3>
          <a:srgbClr val="FFFFFF"/>
        </a:accent3>
        <a:accent4>
          <a:srgbClr val="000000"/>
        </a:accent4>
        <a:accent5>
          <a:srgbClr val="FFCAAA"/>
        </a:accent5>
        <a:accent6>
          <a:srgbClr val="6AB438"/>
        </a:accent6>
        <a:hlink>
          <a:srgbClr val="E2507A"/>
        </a:hlink>
        <a:folHlink>
          <a:srgbClr val="5ACAAF"/>
        </a:folHlink>
      </a:clrScheme>
      <a:clrMap bg1="lt1" tx1="dk1" bg2="lt2" tx2="dk2" accent1="accent1" accent2="accent2" accent3="accent3" accent4="accent4" accent5="accent5" accent6="accent6" hlink="hlink" folHlink="folHlink"/>
    </a:extraClrScheme>
    <a:extraClrScheme>
      <a:clrScheme name="2_Default Design 2">
        <a:dk1>
          <a:srgbClr val="000000"/>
        </a:dk1>
        <a:lt1>
          <a:srgbClr val="FFFFFF"/>
        </a:lt1>
        <a:dk2>
          <a:srgbClr val="AFE91F"/>
        </a:dk2>
        <a:lt2>
          <a:srgbClr val="B2B2B2"/>
        </a:lt2>
        <a:accent1>
          <a:srgbClr val="70D34D"/>
        </a:accent1>
        <a:accent2>
          <a:srgbClr val="4192DB"/>
        </a:accent2>
        <a:accent3>
          <a:srgbClr val="FFFFFF"/>
        </a:accent3>
        <a:accent4>
          <a:srgbClr val="000000"/>
        </a:accent4>
        <a:accent5>
          <a:srgbClr val="BBE6B2"/>
        </a:accent5>
        <a:accent6>
          <a:srgbClr val="3A84C6"/>
        </a:accent6>
        <a:hlink>
          <a:srgbClr val="EC7A24"/>
        </a:hlink>
        <a:folHlink>
          <a:srgbClr val="AB6CCE"/>
        </a:folHlink>
      </a:clrScheme>
      <a:clrMap bg1="lt1" tx1="dk1" bg2="lt2" tx2="dk2" accent1="accent1" accent2="accent2" accent3="accent3" accent4="accent4" accent5="accent5" accent6="accent6" hlink="hlink" folHlink="folHlink"/>
    </a:extraClrScheme>
    <a:extraClrScheme>
      <a:clrScheme name="2_Default Design 3">
        <a:dk1>
          <a:srgbClr val="000000"/>
        </a:dk1>
        <a:lt1>
          <a:srgbClr val="FFFFFF"/>
        </a:lt1>
        <a:dk2>
          <a:srgbClr val="72D3F6"/>
        </a:dk2>
        <a:lt2>
          <a:srgbClr val="B2B2B2"/>
        </a:lt2>
        <a:accent1>
          <a:srgbClr val="51A0E1"/>
        </a:accent1>
        <a:accent2>
          <a:srgbClr val="7FCD53"/>
        </a:accent2>
        <a:accent3>
          <a:srgbClr val="FFFFFF"/>
        </a:accent3>
        <a:accent4>
          <a:srgbClr val="000000"/>
        </a:accent4>
        <a:accent5>
          <a:srgbClr val="B3CDEE"/>
        </a:accent5>
        <a:accent6>
          <a:srgbClr val="72BA4A"/>
        </a:accent6>
        <a:hlink>
          <a:srgbClr val="CB518E"/>
        </a:hlink>
        <a:folHlink>
          <a:srgbClr val="DB8629"/>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第一PPT，www.1ppt.com">
  <a:themeElements>
    <a:clrScheme name="自定义 154">
      <a:dk1>
        <a:sysClr val="windowText" lastClr="000000"/>
      </a:dk1>
      <a:lt1>
        <a:sysClr val="window" lastClr="FFFFFF"/>
      </a:lt1>
      <a:dk2>
        <a:srgbClr val="44546A"/>
      </a:dk2>
      <a:lt2>
        <a:srgbClr val="E7E6E6"/>
      </a:lt2>
      <a:accent1>
        <a:srgbClr val="0093E0"/>
      </a:accent1>
      <a:accent2>
        <a:srgbClr val="0070C0"/>
      </a:accent2>
      <a:accent3>
        <a:srgbClr val="0093E0"/>
      </a:accent3>
      <a:accent4>
        <a:srgbClr val="40AFFF"/>
      </a:accent4>
      <a:accent5>
        <a:srgbClr val="4472C4"/>
      </a:accent5>
      <a:accent6>
        <a:srgbClr val="70AD47"/>
      </a:accent6>
      <a:hlink>
        <a:srgbClr val="0563C1"/>
      </a:hlink>
      <a:folHlink>
        <a:srgbClr val="954F72"/>
      </a:folHlink>
    </a:clrScheme>
    <a:fontScheme name="自定义 2">
      <a:majorFont>
        <a:latin typeface="等线 Light"/>
        <a:ea typeface="微软雅黑"/>
        <a:cs typeface=""/>
      </a:majorFont>
      <a:minorFont>
        <a:latin typeface="等线"/>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3.xml><?xml version="1.0" encoding="utf-8"?>
<a:theme xmlns:a="http://schemas.openxmlformats.org/drawingml/2006/main" name="Office 主题​​">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66</TotalTime>
  <Words>386</Words>
  <Application>Microsoft Office PowerPoint</Application>
  <PresentationFormat>全屏显示(16:9)</PresentationFormat>
  <Paragraphs>86</Paragraphs>
  <Slides>12</Slides>
  <Notes>12</Notes>
  <HiddenSlides>0</HiddenSlides>
  <MMClips>0</MMClips>
  <ScaleCrop>false</ScaleCrop>
  <HeadingPairs>
    <vt:vector size="6" baseType="variant">
      <vt:variant>
        <vt:lpstr>主题</vt:lpstr>
      </vt:variant>
      <vt:variant>
        <vt:i4>2</vt:i4>
      </vt:variant>
      <vt:variant>
        <vt:lpstr>幻灯片标题</vt:lpstr>
      </vt:variant>
      <vt:variant>
        <vt:i4>12</vt:i4>
      </vt:variant>
      <vt:variant>
        <vt:lpstr>自定义放映</vt:lpstr>
      </vt:variant>
      <vt:variant>
        <vt:i4>1</vt:i4>
      </vt:variant>
    </vt:vector>
  </HeadingPairs>
  <TitlesOfParts>
    <vt:vector size="15" baseType="lpstr">
      <vt:lpstr>第一PPT，www.1ppt.com </vt:lpstr>
      <vt:lpstr>第一PPT，www.1ppt.com</vt:lpstr>
      <vt:lpstr>PowerPoint 演示文稿</vt:lpstr>
      <vt:lpstr>PowerPoint 演示文稿</vt:lpstr>
      <vt:lpstr>PowerPoint 演示文稿</vt:lpstr>
      <vt:lpstr>项目背景</vt:lpstr>
      <vt:lpstr>PowerPoint 演示文稿</vt:lpstr>
      <vt:lpstr>输出标签</vt:lpstr>
      <vt:lpstr>元信息</vt:lpstr>
      <vt:lpstr>PowerPoint 演示文稿</vt:lpstr>
      <vt:lpstr>项目练习</vt:lpstr>
      <vt:lpstr>PowerPoint 演示文稿</vt:lpstr>
      <vt:lpstr>兴趣作业</vt:lpstr>
      <vt:lpstr>PowerPoint 演示文稿</vt:lpstr>
      <vt:lpstr>自定义放映 1</vt:lpstr>
    </vt:vector>
  </TitlesOfParts>
  <Company>第一PPT，www.1ppt.com</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家装</dc:title>
  <dc:creator>第一PPT</dc:creator>
  <cp:keywords>www.1ppt.com</cp:keywords>
  <cp:lastModifiedBy>pgos</cp:lastModifiedBy>
  <cp:revision>377</cp:revision>
  <cp:lastPrinted>2411-12-30T00:00:00Z</cp:lastPrinted>
  <dcterms:created xsi:type="dcterms:W3CDTF">2008-02-28T09:07:00Z</dcterms:created>
  <dcterms:modified xsi:type="dcterms:W3CDTF">2020-10-07T03:46:53Z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2052-11.1.0.10069</vt:lpwstr>
  </property>
</Properties>
</file>