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93" r:id="rId6"/>
    <p:sldId id="374" r:id="rId7"/>
    <p:sldId id="298" r:id="rId8"/>
    <p:sldId id="372" r:id="rId9"/>
    <p:sldId id="299" r:id="rId10"/>
    <p:sldId id="369" r:id="rId11"/>
    <p:sldId id="300" r:id="rId12"/>
    <p:sldId id="368" r:id="rId13"/>
    <p:sldId id="340" r:id="rId14"/>
    <p:sldId id="373" r:id="rId15"/>
  </p:sldIdLst>
  <p:sldSz cx="9144000" cy="514477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7" autoAdjust="0"/>
    <p:restoredTop sz="94660"/>
  </p:normalViewPr>
  <p:slideViewPr>
    <p:cSldViewPr snapToGrid="0">
      <p:cViewPr>
        <p:scale>
          <a:sx n="66" d="100"/>
          <a:sy n="66" d="100"/>
        </p:scale>
        <p:origin x="-354" y="-1776"/>
      </p:cViewPr>
      <p:guideLst>
        <p:guide orient="horz" pos="1558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0C9AF-F656-48CB-B91D-7B61C7AD3C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1941-525D-463E-82E2-D150543BFB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1941-525D-463E-82E2-D150543B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1941-525D-463E-82E2-D150543B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1941-525D-463E-82E2-D150543B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1941-525D-463E-82E2-D150543B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895AB-C86B-4E43-803C-69D81CD39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1941-525D-463E-82E2-D150543B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895AB-C86B-4E43-803C-69D81CD39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1941-525D-463E-82E2-D150543B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895AB-C86B-4E43-803C-69D81CD39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1941-525D-463E-82E2-D150543B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895AB-C86B-4E43-803C-69D81CD39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7"/>
          <p:cNvSpPr txBox="1"/>
          <p:nvPr userDrawn="1"/>
        </p:nvSpPr>
        <p:spPr>
          <a:xfrm>
            <a:off x="967451" y="252639"/>
            <a:ext cx="1369614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/>
            <a:r>
              <a:rPr lang="zh-CN" altLang="zh-CN" sz="16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6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10"/>
          <p:cNvSpPr/>
          <p:nvPr userDrawn="1"/>
        </p:nvSpPr>
        <p:spPr>
          <a:xfrm>
            <a:off x="522238" y="268784"/>
            <a:ext cx="266546" cy="28758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燕尾形 11"/>
          <p:cNvSpPr/>
          <p:nvPr userDrawn="1"/>
        </p:nvSpPr>
        <p:spPr>
          <a:xfrm>
            <a:off x="710881" y="268784"/>
            <a:ext cx="266546" cy="28758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7"/>
          <p:cNvSpPr txBox="1"/>
          <p:nvPr userDrawn="1"/>
        </p:nvSpPr>
        <p:spPr>
          <a:xfrm>
            <a:off x="1013920" y="296919"/>
            <a:ext cx="1369614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zh-CN" sz="16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6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10"/>
          <p:cNvSpPr/>
          <p:nvPr userDrawn="1"/>
        </p:nvSpPr>
        <p:spPr>
          <a:xfrm>
            <a:off x="556350" y="288350"/>
            <a:ext cx="266546" cy="28758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燕尾形 11"/>
          <p:cNvSpPr/>
          <p:nvPr userDrawn="1"/>
        </p:nvSpPr>
        <p:spPr>
          <a:xfrm>
            <a:off x="744993" y="288350"/>
            <a:ext cx="266546" cy="28758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 userDrawn="1"/>
        </p:nvGrpSpPr>
        <p:grpSpPr>
          <a:xfrm>
            <a:off x="-55664" y="0"/>
            <a:ext cx="1541690" cy="588963"/>
            <a:chOff x="-142846" y="-250538"/>
            <a:chExt cx="4668067" cy="1782764"/>
          </a:xfrm>
        </p:grpSpPr>
        <p:sp>
          <p:nvSpPr>
            <p:cNvPr id="9" name="Freeform 6"/>
            <p:cNvSpPr/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7"/>
            <p:cNvSpPr/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9"/>
            <p:cNvSpPr/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50"/>
            <p:cNvSpPr/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65"/>
            <p:cNvSpPr/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-1" fmla="*/ 605014 w 4404883"/>
                <a:gd name="connsiteY0-2" fmla="*/ 946 h 682425"/>
                <a:gd name="connsiteX1-3" fmla="*/ 816050 w 4404883"/>
                <a:gd name="connsiteY1-4" fmla="*/ 38448 h 682425"/>
                <a:gd name="connsiteX2-5" fmla="*/ 1177825 w 4404883"/>
                <a:gd name="connsiteY2-6" fmla="*/ 225616 h 682425"/>
                <a:gd name="connsiteX3-7" fmla="*/ 1520415 w 4404883"/>
                <a:gd name="connsiteY3-8" fmla="*/ 448566 h 682425"/>
                <a:gd name="connsiteX4-9" fmla="*/ 1986338 w 4404883"/>
                <a:gd name="connsiteY4-10" fmla="*/ 652249 h 682425"/>
                <a:gd name="connsiteX5-11" fmla="*/ 2427594 w 4404883"/>
                <a:gd name="connsiteY5-12" fmla="*/ 624724 h 682425"/>
                <a:gd name="connsiteX6-13" fmla="*/ 3214181 w 4404883"/>
                <a:gd name="connsiteY6-14" fmla="*/ 173319 h 682425"/>
                <a:gd name="connsiteX7-15" fmla="*/ 3216921 w 4404883"/>
                <a:gd name="connsiteY7-16" fmla="*/ 170567 h 682425"/>
                <a:gd name="connsiteX8-17" fmla="*/ 3348476 w 4404883"/>
                <a:gd name="connsiteY8-18" fmla="*/ 104507 h 682425"/>
                <a:gd name="connsiteX9-19" fmla="*/ 3918546 w 4404883"/>
                <a:gd name="connsiteY9-20" fmla="*/ 38448 h 682425"/>
                <a:gd name="connsiteX10-21" fmla="*/ 4349824 w 4404883"/>
                <a:gd name="connsiteY10-22" fmla="*/ 178566 h 682425"/>
                <a:gd name="connsiteX11-23" fmla="*/ 4404883 w 4404883"/>
                <a:gd name="connsiteY11-24" fmla="*/ 209367 h 682425"/>
                <a:gd name="connsiteX12-25" fmla="*/ 4330039 w 4404883"/>
                <a:gd name="connsiteY12-26" fmla="*/ 184157 h 682425"/>
                <a:gd name="connsiteX13-27" fmla="*/ 4137803 w 4404883"/>
                <a:gd name="connsiteY13-28" fmla="*/ 101755 h 682425"/>
                <a:gd name="connsiteX14-29" fmla="*/ 3688325 w 4404883"/>
                <a:gd name="connsiteY14-30" fmla="*/ 43953 h 682425"/>
                <a:gd name="connsiteX15-31" fmla="*/ 3214181 w 4404883"/>
                <a:gd name="connsiteY15-32" fmla="*/ 184329 h 682425"/>
                <a:gd name="connsiteX16-33" fmla="*/ 2575593 w 4404883"/>
                <a:gd name="connsiteY16-34" fmla="*/ 583437 h 682425"/>
                <a:gd name="connsiteX17-35" fmla="*/ 1890413 w 4404883"/>
                <a:gd name="connsiteY17-36" fmla="*/ 643992 h 682425"/>
                <a:gd name="connsiteX18-37" fmla="*/ 1016123 w 4404883"/>
                <a:gd name="connsiteY18-38" fmla="*/ 143042 h 682425"/>
                <a:gd name="connsiteX19-39" fmla="*/ 769458 w 4404883"/>
                <a:gd name="connsiteY19-40" fmla="*/ 38448 h 682425"/>
                <a:gd name="connsiteX20-41" fmla="*/ 506348 w 4404883"/>
                <a:gd name="connsiteY20-42" fmla="*/ 13676 h 682425"/>
                <a:gd name="connsiteX21-43" fmla="*/ 2056 w 4404883"/>
                <a:gd name="connsiteY21-44" fmla="*/ 54963 h 682425"/>
                <a:gd name="connsiteX22-45" fmla="*/ 2056 w 4404883"/>
                <a:gd name="connsiteY22-46" fmla="*/ 49458 h 682425"/>
                <a:gd name="connsiteX23-47" fmla="*/ 4797 w 4404883"/>
                <a:gd name="connsiteY23-48" fmla="*/ 49458 h 682425"/>
                <a:gd name="connsiteX24-49" fmla="*/ 21241 w 4404883"/>
                <a:gd name="connsiteY24-50" fmla="*/ 49458 h 682425"/>
                <a:gd name="connsiteX25-51" fmla="*/ 385757 w 4404883"/>
                <a:gd name="connsiteY25-52" fmla="*/ 10923 h 682425"/>
                <a:gd name="connsiteX26-53" fmla="*/ 393979 w 4404883"/>
                <a:gd name="connsiteY26-54" fmla="*/ 10923 h 682425"/>
                <a:gd name="connsiteX27-55" fmla="*/ 605014 w 4404883"/>
                <a:gd name="connsiteY27-56" fmla="*/ 946 h 682425"/>
                <a:gd name="connsiteX0-57" fmla="*/ 605014 w 4349824"/>
                <a:gd name="connsiteY0-58" fmla="*/ 946 h 682425"/>
                <a:gd name="connsiteX1-59" fmla="*/ 816050 w 4349824"/>
                <a:gd name="connsiteY1-60" fmla="*/ 38448 h 682425"/>
                <a:gd name="connsiteX2-61" fmla="*/ 1177825 w 4349824"/>
                <a:gd name="connsiteY2-62" fmla="*/ 225616 h 682425"/>
                <a:gd name="connsiteX3-63" fmla="*/ 1520415 w 4349824"/>
                <a:gd name="connsiteY3-64" fmla="*/ 448566 h 682425"/>
                <a:gd name="connsiteX4-65" fmla="*/ 1986338 w 4349824"/>
                <a:gd name="connsiteY4-66" fmla="*/ 652249 h 682425"/>
                <a:gd name="connsiteX5-67" fmla="*/ 2427594 w 4349824"/>
                <a:gd name="connsiteY5-68" fmla="*/ 624724 h 682425"/>
                <a:gd name="connsiteX6-69" fmla="*/ 3214181 w 4349824"/>
                <a:gd name="connsiteY6-70" fmla="*/ 173319 h 682425"/>
                <a:gd name="connsiteX7-71" fmla="*/ 3216921 w 4349824"/>
                <a:gd name="connsiteY7-72" fmla="*/ 170567 h 682425"/>
                <a:gd name="connsiteX8-73" fmla="*/ 3348476 w 4349824"/>
                <a:gd name="connsiteY8-74" fmla="*/ 104507 h 682425"/>
                <a:gd name="connsiteX9-75" fmla="*/ 3918546 w 4349824"/>
                <a:gd name="connsiteY9-76" fmla="*/ 38448 h 682425"/>
                <a:gd name="connsiteX10-77" fmla="*/ 4349824 w 4349824"/>
                <a:gd name="connsiteY10-78" fmla="*/ 178566 h 682425"/>
                <a:gd name="connsiteX11-79" fmla="*/ 4330039 w 4349824"/>
                <a:gd name="connsiteY11-80" fmla="*/ 184157 h 682425"/>
                <a:gd name="connsiteX12-81" fmla="*/ 4137803 w 4349824"/>
                <a:gd name="connsiteY12-82" fmla="*/ 101755 h 682425"/>
                <a:gd name="connsiteX13-83" fmla="*/ 3688325 w 4349824"/>
                <a:gd name="connsiteY13-84" fmla="*/ 43953 h 682425"/>
                <a:gd name="connsiteX14-85" fmla="*/ 3214181 w 4349824"/>
                <a:gd name="connsiteY14-86" fmla="*/ 184329 h 682425"/>
                <a:gd name="connsiteX15-87" fmla="*/ 2575593 w 4349824"/>
                <a:gd name="connsiteY15-88" fmla="*/ 583437 h 682425"/>
                <a:gd name="connsiteX16-89" fmla="*/ 1890413 w 4349824"/>
                <a:gd name="connsiteY16-90" fmla="*/ 643992 h 682425"/>
                <a:gd name="connsiteX17-91" fmla="*/ 1016123 w 4349824"/>
                <a:gd name="connsiteY17-92" fmla="*/ 143042 h 682425"/>
                <a:gd name="connsiteX18-93" fmla="*/ 769458 w 4349824"/>
                <a:gd name="connsiteY18-94" fmla="*/ 38448 h 682425"/>
                <a:gd name="connsiteX19-95" fmla="*/ 506348 w 4349824"/>
                <a:gd name="connsiteY19-96" fmla="*/ 13676 h 682425"/>
                <a:gd name="connsiteX20-97" fmla="*/ 2056 w 4349824"/>
                <a:gd name="connsiteY20-98" fmla="*/ 54963 h 682425"/>
                <a:gd name="connsiteX21-99" fmla="*/ 2056 w 4349824"/>
                <a:gd name="connsiteY21-100" fmla="*/ 49458 h 682425"/>
                <a:gd name="connsiteX22-101" fmla="*/ 4797 w 4349824"/>
                <a:gd name="connsiteY22-102" fmla="*/ 49458 h 682425"/>
                <a:gd name="connsiteX23-103" fmla="*/ 21241 w 4349824"/>
                <a:gd name="connsiteY23-104" fmla="*/ 49458 h 682425"/>
                <a:gd name="connsiteX24-105" fmla="*/ 385757 w 4349824"/>
                <a:gd name="connsiteY24-106" fmla="*/ 10923 h 682425"/>
                <a:gd name="connsiteX25-107" fmla="*/ 393979 w 4349824"/>
                <a:gd name="connsiteY25-108" fmla="*/ 10923 h 682425"/>
                <a:gd name="connsiteX26-109" fmla="*/ 605014 w 4349824"/>
                <a:gd name="connsiteY26-110" fmla="*/ 946 h 682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 rot="3230110">
              <a:off x="4294487" y="30405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 rot="11310777">
              <a:off x="4106243" y="547734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41"/>
          <p:cNvGrpSpPr/>
          <p:nvPr userDrawn="1"/>
        </p:nvGrpSpPr>
        <p:grpSpPr>
          <a:xfrm>
            <a:off x="7188456" y="4356598"/>
            <a:ext cx="1955544" cy="788490"/>
            <a:chOff x="2139509" y="1743868"/>
            <a:chExt cx="4107744" cy="1655763"/>
          </a:xfrm>
        </p:grpSpPr>
        <p:sp>
          <p:nvSpPr>
            <p:cNvPr id="43" name="Freeform 5"/>
            <p:cNvSpPr/>
            <p:nvPr/>
          </p:nvSpPr>
          <p:spPr bwMode="auto">
            <a:xfrm flipH="1">
              <a:off x="3503171" y="2353468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9"/>
            <p:cNvSpPr/>
            <p:nvPr/>
          </p:nvSpPr>
          <p:spPr bwMode="auto">
            <a:xfrm flipH="1">
              <a:off x="2139509" y="1970880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 flipH="1">
              <a:off x="4409633" y="2631281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"/>
            <p:cNvSpPr/>
            <p:nvPr/>
          </p:nvSpPr>
          <p:spPr bwMode="auto">
            <a:xfrm flipH="1">
              <a:off x="5435158" y="2859881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9"/>
            <p:cNvSpPr/>
            <p:nvPr/>
          </p:nvSpPr>
          <p:spPr bwMode="auto">
            <a:xfrm flipH="1">
              <a:off x="5127183" y="2059780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 flipH="1">
              <a:off x="4404871" y="1767680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 flipH="1">
              <a:off x="4549334" y="1883568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1"/>
            <p:cNvSpPr/>
            <p:nvPr/>
          </p:nvSpPr>
          <p:spPr bwMode="auto">
            <a:xfrm flipH="1">
              <a:off x="3033271" y="2169318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2"/>
            <p:cNvSpPr/>
            <p:nvPr/>
          </p:nvSpPr>
          <p:spPr bwMode="auto">
            <a:xfrm flipH="1">
              <a:off x="3647634" y="2150268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3"/>
            <p:cNvSpPr/>
            <p:nvPr/>
          </p:nvSpPr>
          <p:spPr bwMode="auto">
            <a:xfrm flipH="1">
              <a:off x="3844484" y="2274093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4"/>
            <p:cNvSpPr/>
            <p:nvPr/>
          </p:nvSpPr>
          <p:spPr bwMode="auto">
            <a:xfrm flipH="1">
              <a:off x="4515996" y="2491581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5"/>
            <p:cNvSpPr/>
            <p:nvPr/>
          </p:nvSpPr>
          <p:spPr bwMode="auto">
            <a:xfrm flipH="1">
              <a:off x="4636646" y="2458243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6"/>
            <p:cNvSpPr/>
            <p:nvPr/>
          </p:nvSpPr>
          <p:spPr bwMode="auto">
            <a:xfrm flipH="1">
              <a:off x="4843021" y="2683668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 flipH="1">
              <a:off x="2636396" y="2543968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8"/>
            <p:cNvSpPr/>
            <p:nvPr/>
          </p:nvSpPr>
          <p:spPr bwMode="auto">
            <a:xfrm flipH="1">
              <a:off x="3142808" y="1804193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9"/>
            <p:cNvSpPr/>
            <p:nvPr/>
          </p:nvSpPr>
          <p:spPr bwMode="auto">
            <a:xfrm flipH="1">
              <a:off x="3293621" y="1886743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60"/>
            <p:cNvSpPr/>
            <p:nvPr/>
          </p:nvSpPr>
          <p:spPr bwMode="auto">
            <a:xfrm flipH="1">
              <a:off x="3866708" y="1743868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61"/>
            <p:cNvSpPr/>
            <p:nvPr/>
          </p:nvSpPr>
          <p:spPr bwMode="auto">
            <a:xfrm flipH="1">
              <a:off x="5506596" y="2859881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2"/>
            <p:cNvSpPr/>
            <p:nvPr/>
          </p:nvSpPr>
          <p:spPr bwMode="auto">
            <a:xfrm flipH="1">
              <a:off x="5651058" y="2848768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3"/>
            <p:cNvSpPr/>
            <p:nvPr/>
          </p:nvSpPr>
          <p:spPr bwMode="auto">
            <a:xfrm flipH="1">
              <a:off x="5012883" y="2604293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4"/>
            <p:cNvSpPr/>
            <p:nvPr/>
          </p:nvSpPr>
          <p:spPr bwMode="auto">
            <a:xfrm flipH="1">
              <a:off x="2569721" y="1756568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任意多边形 63"/>
            <p:cNvSpPr/>
            <p:nvPr/>
          </p:nvSpPr>
          <p:spPr bwMode="auto">
            <a:xfrm flipH="1">
              <a:off x="2279515" y="2151412"/>
              <a:ext cx="3967738" cy="601386"/>
            </a:xfrm>
            <a:custGeom>
              <a:avLst/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8"/>
            <p:cNvSpPr/>
            <p:nvPr/>
          </p:nvSpPr>
          <p:spPr bwMode="auto">
            <a:xfrm flipH="1">
              <a:off x="5798696" y="2694781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9"/>
            <p:cNvSpPr/>
            <p:nvPr/>
          </p:nvSpPr>
          <p:spPr bwMode="auto">
            <a:xfrm flipH="1">
              <a:off x="4696971" y="1980405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"/>
            <p:cNvSpPr/>
            <p:nvPr/>
          </p:nvSpPr>
          <p:spPr bwMode="auto">
            <a:xfrm flipH="1">
              <a:off x="2584009" y="2062955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1"/>
            <p:cNvSpPr/>
            <p:nvPr/>
          </p:nvSpPr>
          <p:spPr bwMode="auto">
            <a:xfrm flipH="1">
              <a:off x="2258571" y="2108993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五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BEBE-EF13-4983-B182-046B37A0370C}" type="datetime1">
              <a:rPr lang="zh-CN" altLang="en-US"/>
            </a:fld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5E6F-D1B7-49E0-9AB3-789D9698C190}" type="slidenum">
              <a:rPr lang="zh-CN" altLang="en-US"/>
            </a:fld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pic" sz="quarter" idx="10"/>
          </p:nvPr>
        </p:nvSpPr>
        <p:spPr>
          <a:xfrm>
            <a:off x="629841" y="1457775"/>
            <a:ext cx="7884319" cy="305966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23605" y="1547275"/>
            <a:ext cx="3251597" cy="35380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23605" y="1912518"/>
            <a:ext cx="3251597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</a:fld>
            <a:endParaRPr lang="en-A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722F6D6F-DD99-46DF-A9EA-728D63EA6A31}" type="datetimeFigureOut">
              <a:rPr lang="en-AU" smtClean="0"/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84AD2E7E-F7BA-4F6B-9D0C-0B2331C2AE06}" type="slidenum">
              <a:rPr lang="en-AU" smtClean="0"/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66" y="2139"/>
            <a:ext cx="9142871" cy="51408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367"/>
            <a:ext cx="3810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39"/>
            <a:ext cx="8229600" cy="85751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71"/>
            <a:ext cx="5029200" cy="323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81914" y="419411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燕尾形 10"/>
          <p:cNvSpPr/>
          <p:nvPr userDrawn="1"/>
        </p:nvSpPr>
        <p:spPr>
          <a:xfrm>
            <a:off x="174374" y="101212"/>
            <a:ext cx="266546" cy="28758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燕尾形 11"/>
          <p:cNvSpPr/>
          <p:nvPr userDrawn="1"/>
        </p:nvSpPr>
        <p:spPr>
          <a:xfrm>
            <a:off x="363017" y="101212"/>
            <a:ext cx="266546" cy="28758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29674" y="9683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7"/>
          <p:cNvSpPr txBox="1"/>
          <p:nvPr userDrawn="1"/>
        </p:nvSpPr>
        <p:spPr>
          <a:xfrm>
            <a:off x="967451" y="295025"/>
            <a:ext cx="1369614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/>
            <a:r>
              <a:rPr lang="zh-CN" altLang="zh-CN" sz="1600" b="0" i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600" b="0" i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10"/>
          <p:cNvSpPr/>
          <p:nvPr userDrawn="1"/>
        </p:nvSpPr>
        <p:spPr>
          <a:xfrm>
            <a:off x="499905" y="282668"/>
            <a:ext cx="266546" cy="28758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燕尾形 11"/>
          <p:cNvSpPr/>
          <p:nvPr userDrawn="1"/>
        </p:nvSpPr>
        <p:spPr>
          <a:xfrm>
            <a:off x="688548" y="282668"/>
            <a:ext cx="266546" cy="28758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7"/>
          <p:cNvSpPr txBox="1"/>
          <p:nvPr userDrawn="1"/>
        </p:nvSpPr>
        <p:spPr>
          <a:xfrm>
            <a:off x="967451" y="271456"/>
            <a:ext cx="1369614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/>
            <a:r>
              <a:rPr lang="zh-CN" altLang="zh-CN" sz="16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6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10"/>
          <p:cNvSpPr/>
          <p:nvPr userDrawn="1"/>
        </p:nvSpPr>
        <p:spPr>
          <a:xfrm>
            <a:off x="534595" y="275244"/>
            <a:ext cx="266546" cy="28758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燕尾形 11"/>
          <p:cNvSpPr/>
          <p:nvPr userDrawn="1"/>
        </p:nvSpPr>
        <p:spPr>
          <a:xfrm>
            <a:off x="723238" y="275244"/>
            <a:ext cx="266546" cy="28758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A081-796E-46EC-9598-D5F2CE754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EFAE-EECD-4CA4-92B1-053030F64C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5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25.xml"/><Relationship Id="rId14" Type="http://schemas.openxmlformats.org/officeDocument/2006/relationships/image" Target="../media/image8.png"/><Relationship Id="rId13" Type="http://schemas.openxmlformats.org/officeDocument/2006/relationships/image" Target="../media/image7.jpeg"/><Relationship Id="rId12" Type="http://schemas.openxmlformats.org/officeDocument/2006/relationships/image" Target="../media/image6.png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5" y="3123"/>
            <a:ext cx="9140036" cy="514127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411542" y="1246681"/>
            <a:ext cx="2943051" cy="902970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Consolas" panose="020B0609020204030204" pitchFamily="49" charset="0"/>
              </a:rPr>
              <a:t>2020</a:t>
            </a:r>
            <a:endParaRPr lang="en-US" sz="5400" dirty="0">
              <a:solidFill>
                <a:srgbClr val="FFC000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Consolas" panose="020B0609020204030204" pitchFamily="49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401417" y="2025814"/>
            <a:ext cx="4744517" cy="810895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r>
              <a:rPr lang="zh-CN" altLang="en-US" sz="4800" dirty="0">
                <a:solidFill>
                  <a:srgbClr val="00B05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列表与表格属性</a:t>
            </a:r>
            <a:endParaRPr lang="zh-CN" altLang="en-US" sz="4800" dirty="0">
              <a:solidFill>
                <a:srgbClr val="00B050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sp>
        <p:nvSpPr>
          <p:cNvPr id="13" name="PA_圆角淘宝店chenying0907 1030"/>
          <p:cNvSpPr/>
          <p:nvPr>
            <p:custDataLst>
              <p:tags r:id="rId2"/>
            </p:custDataLst>
          </p:nvPr>
        </p:nvSpPr>
        <p:spPr>
          <a:xfrm>
            <a:off x="391795" y="2920365"/>
            <a:ext cx="3133090" cy="461010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l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List &amp;&amp; Table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1"/>
          <p:cNvSpPr>
            <a:spLocks noChangeArrowheads="1"/>
          </p:cNvSpPr>
          <p:nvPr/>
        </p:nvSpPr>
        <p:spPr bwMode="auto">
          <a:xfrm>
            <a:off x="1598464" y="1575465"/>
            <a:ext cx="19488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对新闻公告定义小图标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4641880" y="1772752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缓慢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44"/>
          <p:cNvSpPr>
            <a:spLocks noChangeArrowheads="1"/>
          </p:cNvSpPr>
          <p:nvPr/>
        </p:nvSpPr>
        <p:spPr bwMode="auto">
          <a:xfrm>
            <a:off x="5182880" y="3240539"/>
            <a:ext cx="27108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，使用表格属性对数据表格进行定义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82"/>
          <p:cNvSpPr>
            <a:spLocks noChangeArrowheads="1"/>
          </p:cNvSpPr>
          <p:nvPr/>
        </p:nvSpPr>
        <p:spPr bwMode="auto">
          <a:xfrm>
            <a:off x="3964905" y="344305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迟缓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95522" y="897158"/>
            <a:ext cx="3084260" cy="1814424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345923" y="2711582"/>
            <a:ext cx="3111425" cy="1924611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206956" y="2020753"/>
            <a:ext cx="2878594" cy="2155348"/>
          </a:xfrm>
          <a:custGeom>
            <a:avLst/>
            <a:gdLst>
              <a:gd name="connsiteX0" fmla="*/ 0 w 4309350"/>
              <a:gd name="connsiteY0" fmla="*/ 0 h 3182886"/>
              <a:gd name="connsiteX1" fmla="*/ 4309350 w 4309350"/>
              <a:gd name="connsiteY1" fmla="*/ 0 h 3182886"/>
              <a:gd name="connsiteX2" fmla="*/ 4309350 w 4309350"/>
              <a:gd name="connsiteY2" fmla="*/ 3182886 h 3182886"/>
              <a:gd name="connsiteX3" fmla="*/ 0 w 4309350"/>
              <a:gd name="connsiteY3" fmla="*/ 3182886 h 31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9350" h="3182886">
                <a:moveTo>
                  <a:pt x="0" y="0"/>
                </a:moveTo>
                <a:lnTo>
                  <a:pt x="4309350" y="0"/>
                </a:lnTo>
                <a:lnTo>
                  <a:pt x="4309350" y="3182886"/>
                </a:lnTo>
                <a:lnTo>
                  <a:pt x="0" y="3182886"/>
                </a:lnTo>
                <a:close/>
              </a:path>
            </a:pathLst>
          </a:custGeom>
        </p:spPr>
      </p:pic>
      <p:sp>
        <p:nvSpPr>
          <p:cNvPr id="41" name="Oval 15"/>
          <p:cNvSpPr/>
          <p:nvPr/>
        </p:nvSpPr>
        <p:spPr>
          <a:xfrm>
            <a:off x="1010285" y="2720340"/>
            <a:ext cx="213360" cy="213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/>
          </a:p>
        </p:txBody>
      </p:sp>
      <p:sp>
        <p:nvSpPr>
          <p:cNvPr id="42" name="Freeform 9"/>
          <p:cNvSpPr>
            <a:spLocks noEditPoints="1"/>
          </p:cNvSpPr>
          <p:nvPr/>
        </p:nvSpPr>
        <p:spPr bwMode="auto">
          <a:xfrm>
            <a:off x="1056005" y="2771775"/>
            <a:ext cx="125095" cy="111125"/>
          </a:xfrm>
          <a:custGeom>
            <a:avLst/>
            <a:gdLst>
              <a:gd name="T0" fmla="*/ 374 w 2388"/>
              <a:gd name="T1" fmla="*/ 687 h 2123"/>
              <a:gd name="T2" fmla="*/ 700 w 2388"/>
              <a:gd name="T3" fmla="*/ 802 h 2123"/>
              <a:gd name="T4" fmla="*/ 743 w 2388"/>
              <a:gd name="T5" fmla="*/ 790 h 2123"/>
              <a:gd name="T6" fmla="*/ 924 w 2388"/>
              <a:gd name="T7" fmla="*/ 628 h 2123"/>
              <a:gd name="T8" fmla="*/ 928 w 2388"/>
              <a:gd name="T9" fmla="*/ 594 h 2123"/>
              <a:gd name="T10" fmla="*/ 840 w 2388"/>
              <a:gd name="T11" fmla="*/ 480 h 2123"/>
              <a:gd name="T12" fmla="*/ 1305 w 2388"/>
              <a:gd name="T13" fmla="*/ 5 h 2123"/>
              <a:gd name="T14" fmla="*/ 953 w 2388"/>
              <a:gd name="T15" fmla="*/ 4 h 2123"/>
              <a:gd name="T16" fmla="*/ 512 w 2388"/>
              <a:gd name="T17" fmla="*/ 230 h 2123"/>
              <a:gd name="T18" fmla="*/ 330 w 2388"/>
              <a:gd name="T19" fmla="*/ 374 h 2123"/>
              <a:gd name="T20" fmla="*/ 260 w 2388"/>
              <a:gd name="T21" fmla="*/ 534 h 2123"/>
              <a:gd name="T22" fmla="*/ 109 w 2388"/>
              <a:gd name="T23" fmla="*/ 583 h 2123"/>
              <a:gd name="T24" fmla="*/ 19 w 2388"/>
              <a:gd name="T25" fmla="*/ 656 h 2123"/>
              <a:gd name="T26" fmla="*/ 16 w 2388"/>
              <a:gd name="T27" fmla="*/ 712 h 2123"/>
              <a:gd name="T28" fmla="*/ 179 w 2388"/>
              <a:gd name="T29" fmla="*/ 893 h 2123"/>
              <a:gd name="T30" fmla="*/ 247 w 2388"/>
              <a:gd name="T31" fmla="*/ 901 h 2123"/>
              <a:gd name="T32" fmla="*/ 331 w 2388"/>
              <a:gd name="T33" fmla="*/ 827 h 2123"/>
              <a:gd name="T34" fmla="*/ 374 w 2388"/>
              <a:gd name="T35" fmla="*/ 687 h 2123"/>
              <a:gd name="T36" fmla="*/ 1053 w 2388"/>
              <a:gd name="T37" fmla="*/ 748 h 2123"/>
              <a:gd name="T38" fmla="*/ 1006 w 2388"/>
              <a:gd name="T39" fmla="*/ 745 h 2123"/>
              <a:gd name="T40" fmla="*/ 835 w 2388"/>
              <a:gd name="T41" fmla="*/ 894 h 2123"/>
              <a:gd name="T42" fmla="*/ 832 w 2388"/>
              <a:gd name="T43" fmla="*/ 942 h 2123"/>
              <a:gd name="T44" fmla="*/ 1819 w 2388"/>
              <a:gd name="T45" fmla="*/ 2065 h 2123"/>
              <a:gd name="T46" fmla="*/ 1909 w 2388"/>
              <a:gd name="T47" fmla="*/ 2072 h 2123"/>
              <a:gd name="T48" fmla="*/ 2024 w 2388"/>
              <a:gd name="T49" fmla="*/ 1975 h 2123"/>
              <a:gd name="T50" fmla="*/ 2031 w 2388"/>
              <a:gd name="T51" fmla="*/ 1885 h 2123"/>
              <a:gd name="T52" fmla="*/ 1053 w 2388"/>
              <a:gd name="T53" fmla="*/ 748 h 2123"/>
              <a:gd name="T54" fmla="*/ 2370 w 2388"/>
              <a:gd name="T55" fmla="*/ 270 h 2123"/>
              <a:gd name="T56" fmla="*/ 2315 w 2388"/>
              <a:gd name="T57" fmla="*/ 248 h 2123"/>
              <a:gd name="T58" fmla="*/ 2200 w 2388"/>
              <a:gd name="T59" fmla="*/ 428 h 2123"/>
              <a:gd name="T60" fmla="*/ 1970 w 2388"/>
              <a:gd name="T61" fmla="*/ 476 h 2123"/>
              <a:gd name="T62" fmla="*/ 1905 w 2388"/>
              <a:gd name="T63" fmla="*/ 267 h 2123"/>
              <a:gd name="T64" fmla="*/ 2012 w 2388"/>
              <a:gd name="T65" fmla="*/ 78 h 2123"/>
              <a:gd name="T66" fmla="*/ 1968 w 2388"/>
              <a:gd name="T67" fmla="*/ 35 h 2123"/>
              <a:gd name="T68" fmla="*/ 1632 w 2388"/>
              <a:gd name="T69" fmla="*/ 304 h 2123"/>
              <a:gd name="T70" fmla="*/ 1531 w 2388"/>
              <a:gd name="T71" fmla="*/ 720 h 2123"/>
              <a:gd name="T72" fmla="*/ 1371 w 2388"/>
              <a:gd name="T73" fmla="*/ 886 h 2123"/>
              <a:gd name="T74" fmla="*/ 1532 w 2388"/>
              <a:gd name="T75" fmla="*/ 1073 h 2123"/>
              <a:gd name="T76" fmla="*/ 1729 w 2388"/>
              <a:gd name="T77" fmla="*/ 886 h 2123"/>
              <a:gd name="T78" fmla="*/ 1967 w 2388"/>
              <a:gd name="T79" fmla="*/ 814 h 2123"/>
              <a:gd name="T80" fmla="*/ 2331 w 2388"/>
              <a:gd name="T81" fmla="*/ 664 h 2123"/>
              <a:gd name="T82" fmla="*/ 2370 w 2388"/>
              <a:gd name="T83" fmla="*/ 270 h 2123"/>
              <a:gd name="T84" fmla="*/ 327 w 2388"/>
              <a:gd name="T85" fmla="*/ 1897 h 2123"/>
              <a:gd name="T86" fmla="*/ 327 w 2388"/>
              <a:gd name="T87" fmla="*/ 1987 h 2123"/>
              <a:gd name="T88" fmla="*/ 440 w 2388"/>
              <a:gd name="T89" fmla="*/ 2098 h 2123"/>
              <a:gd name="T90" fmla="*/ 529 w 2388"/>
              <a:gd name="T91" fmla="*/ 2087 h 2123"/>
              <a:gd name="T92" fmla="*/ 1113 w 2388"/>
              <a:gd name="T93" fmla="*/ 1513 h 2123"/>
              <a:gd name="T94" fmla="*/ 934 w 2388"/>
              <a:gd name="T95" fmla="*/ 1309 h 2123"/>
              <a:gd name="T96" fmla="*/ 327 w 2388"/>
              <a:gd name="T97" fmla="*/ 1897 h 2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88" h="2123">
                <a:moveTo>
                  <a:pt x="374" y="687"/>
                </a:moveTo>
                <a:cubicBezTo>
                  <a:pt x="485" y="600"/>
                  <a:pt x="577" y="660"/>
                  <a:pt x="700" y="802"/>
                </a:cubicBezTo>
                <a:cubicBezTo>
                  <a:pt x="714" y="818"/>
                  <a:pt x="732" y="800"/>
                  <a:pt x="743" y="790"/>
                </a:cubicBezTo>
                <a:cubicBezTo>
                  <a:pt x="753" y="781"/>
                  <a:pt x="916" y="635"/>
                  <a:pt x="924" y="628"/>
                </a:cubicBezTo>
                <a:cubicBezTo>
                  <a:pt x="931" y="621"/>
                  <a:pt x="941" y="608"/>
                  <a:pt x="928" y="594"/>
                </a:cubicBezTo>
                <a:cubicBezTo>
                  <a:pt x="916" y="579"/>
                  <a:pt x="870" y="519"/>
                  <a:pt x="840" y="480"/>
                </a:cubicBezTo>
                <a:cubicBezTo>
                  <a:pt x="625" y="199"/>
                  <a:pt x="1429" y="8"/>
                  <a:pt x="1305" y="5"/>
                </a:cubicBezTo>
                <a:cubicBezTo>
                  <a:pt x="1243" y="3"/>
                  <a:pt x="990" y="0"/>
                  <a:pt x="953" y="4"/>
                </a:cubicBezTo>
                <a:cubicBezTo>
                  <a:pt x="800" y="20"/>
                  <a:pt x="608" y="163"/>
                  <a:pt x="512" y="230"/>
                </a:cubicBezTo>
                <a:cubicBezTo>
                  <a:pt x="385" y="316"/>
                  <a:pt x="338" y="367"/>
                  <a:pt x="330" y="374"/>
                </a:cubicBezTo>
                <a:cubicBezTo>
                  <a:pt x="295" y="405"/>
                  <a:pt x="325" y="477"/>
                  <a:pt x="260" y="534"/>
                </a:cubicBezTo>
                <a:cubicBezTo>
                  <a:pt x="191" y="594"/>
                  <a:pt x="149" y="549"/>
                  <a:pt x="109" y="583"/>
                </a:cubicBezTo>
                <a:cubicBezTo>
                  <a:pt x="89" y="601"/>
                  <a:pt x="34" y="642"/>
                  <a:pt x="19" y="656"/>
                </a:cubicBezTo>
                <a:cubicBezTo>
                  <a:pt x="3" y="669"/>
                  <a:pt x="0" y="693"/>
                  <a:pt x="16" y="712"/>
                </a:cubicBezTo>
                <a:cubicBezTo>
                  <a:pt x="16" y="712"/>
                  <a:pt x="167" y="878"/>
                  <a:pt x="179" y="893"/>
                </a:cubicBezTo>
                <a:cubicBezTo>
                  <a:pt x="192" y="907"/>
                  <a:pt x="226" y="920"/>
                  <a:pt x="247" y="901"/>
                </a:cubicBezTo>
                <a:cubicBezTo>
                  <a:pt x="268" y="882"/>
                  <a:pt x="322" y="835"/>
                  <a:pt x="331" y="827"/>
                </a:cubicBezTo>
                <a:cubicBezTo>
                  <a:pt x="340" y="819"/>
                  <a:pt x="325" y="724"/>
                  <a:pt x="374" y="687"/>
                </a:cubicBezTo>
                <a:close/>
                <a:moveTo>
                  <a:pt x="1053" y="748"/>
                </a:moveTo>
                <a:cubicBezTo>
                  <a:pt x="1039" y="732"/>
                  <a:pt x="1021" y="731"/>
                  <a:pt x="1006" y="745"/>
                </a:cubicBezTo>
                <a:cubicBezTo>
                  <a:pt x="835" y="894"/>
                  <a:pt x="835" y="894"/>
                  <a:pt x="835" y="894"/>
                </a:cubicBezTo>
                <a:cubicBezTo>
                  <a:pt x="822" y="906"/>
                  <a:pt x="820" y="928"/>
                  <a:pt x="832" y="942"/>
                </a:cubicBezTo>
                <a:cubicBezTo>
                  <a:pt x="1819" y="2065"/>
                  <a:pt x="1819" y="2065"/>
                  <a:pt x="1819" y="2065"/>
                </a:cubicBezTo>
                <a:cubicBezTo>
                  <a:pt x="1843" y="2092"/>
                  <a:pt x="1883" y="2095"/>
                  <a:pt x="1909" y="2072"/>
                </a:cubicBezTo>
                <a:cubicBezTo>
                  <a:pt x="2024" y="1975"/>
                  <a:pt x="2024" y="1975"/>
                  <a:pt x="2024" y="1975"/>
                </a:cubicBezTo>
                <a:cubicBezTo>
                  <a:pt x="2051" y="1952"/>
                  <a:pt x="2054" y="1911"/>
                  <a:pt x="2031" y="1885"/>
                </a:cubicBezTo>
                <a:lnTo>
                  <a:pt x="1053" y="748"/>
                </a:lnTo>
                <a:close/>
                <a:moveTo>
                  <a:pt x="2370" y="270"/>
                </a:moveTo>
                <a:cubicBezTo>
                  <a:pt x="2361" y="211"/>
                  <a:pt x="2331" y="223"/>
                  <a:pt x="2315" y="248"/>
                </a:cubicBezTo>
                <a:cubicBezTo>
                  <a:pt x="2299" y="273"/>
                  <a:pt x="2229" y="380"/>
                  <a:pt x="2200" y="428"/>
                </a:cubicBezTo>
                <a:cubicBezTo>
                  <a:pt x="2172" y="475"/>
                  <a:pt x="2101" y="569"/>
                  <a:pt x="1970" y="476"/>
                </a:cubicBezTo>
                <a:cubicBezTo>
                  <a:pt x="1833" y="380"/>
                  <a:pt x="1881" y="313"/>
                  <a:pt x="1905" y="267"/>
                </a:cubicBezTo>
                <a:cubicBezTo>
                  <a:pt x="1928" y="222"/>
                  <a:pt x="2002" y="94"/>
                  <a:pt x="2012" y="78"/>
                </a:cubicBezTo>
                <a:cubicBezTo>
                  <a:pt x="2023" y="62"/>
                  <a:pt x="2011" y="15"/>
                  <a:pt x="1968" y="35"/>
                </a:cubicBezTo>
                <a:cubicBezTo>
                  <a:pt x="1926" y="54"/>
                  <a:pt x="1668" y="157"/>
                  <a:pt x="1632" y="304"/>
                </a:cubicBezTo>
                <a:cubicBezTo>
                  <a:pt x="1596" y="453"/>
                  <a:pt x="1663" y="587"/>
                  <a:pt x="1531" y="720"/>
                </a:cubicBezTo>
                <a:cubicBezTo>
                  <a:pt x="1371" y="886"/>
                  <a:pt x="1371" y="886"/>
                  <a:pt x="1371" y="886"/>
                </a:cubicBezTo>
                <a:cubicBezTo>
                  <a:pt x="1532" y="1073"/>
                  <a:pt x="1532" y="1073"/>
                  <a:pt x="1532" y="1073"/>
                </a:cubicBezTo>
                <a:cubicBezTo>
                  <a:pt x="1729" y="886"/>
                  <a:pt x="1729" y="886"/>
                  <a:pt x="1729" y="886"/>
                </a:cubicBezTo>
                <a:cubicBezTo>
                  <a:pt x="1776" y="839"/>
                  <a:pt x="1876" y="793"/>
                  <a:pt x="1967" y="814"/>
                </a:cubicBezTo>
                <a:cubicBezTo>
                  <a:pt x="2161" y="858"/>
                  <a:pt x="2267" y="785"/>
                  <a:pt x="2331" y="664"/>
                </a:cubicBezTo>
                <a:cubicBezTo>
                  <a:pt x="2388" y="556"/>
                  <a:pt x="2379" y="329"/>
                  <a:pt x="2370" y="270"/>
                </a:cubicBezTo>
                <a:close/>
                <a:moveTo>
                  <a:pt x="327" y="1897"/>
                </a:moveTo>
                <a:cubicBezTo>
                  <a:pt x="302" y="1922"/>
                  <a:pt x="302" y="1962"/>
                  <a:pt x="327" y="1987"/>
                </a:cubicBezTo>
                <a:cubicBezTo>
                  <a:pt x="440" y="2098"/>
                  <a:pt x="440" y="2098"/>
                  <a:pt x="440" y="2098"/>
                </a:cubicBezTo>
                <a:cubicBezTo>
                  <a:pt x="465" y="2123"/>
                  <a:pt x="504" y="2112"/>
                  <a:pt x="529" y="2087"/>
                </a:cubicBezTo>
                <a:cubicBezTo>
                  <a:pt x="1113" y="1513"/>
                  <a:pt x="1113" y="1513"/>
                  <a:pt x="1113" y="1513"/>
                </a:cubicBezTo>
                <a:cubicBezTo>
                  <a:pt x="934" y="1309"/>
                  <a:pt x="934" y="1309"/>
                  <a:pt x="934" y="1309"/>
                </a:cubicBezTo>
                <a:lnTo>
                  <a:pt x="327" y="18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300" dirty="0">
              <a:latin typeface="PT Sans" panose="020B0503020203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1285875" y="2708275"/>
            <a:ext cx="3272155" cy="24384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微软雅黑" panose="020B0503020204020204" pitchFamily="34" charset="-122"/>
              </a:rPr>
              <a:t>利用表格及列表属性自主发挥制作界面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5" y="3123"/>
            <a:ext cx="9140036" cy="514127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411542" y="1246681"/>
            <a:ext cx="2943051" cy="902970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Consolas" panose="020B0609020204030204" pitchFamily="49" charset="0"/>
              </a:rPr>
              <a:t>2020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Consolas" panose="020B0609020204030204" pitchFamily="49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401417" y="2170192"/>
            <a:ext cx="5132450" cy="626110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THANK YOU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1412" y="2520475"/>
            <a:ext cx="9129818" cy="45719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7" name="矩形 6"/>
          <p:cNvSpPr/>
          <p:nvPr/>
        </p:nvSpPr>
        <p:spPr bwMode="auto">
          <a:xfrm>
            <a:off x="1815832" y="2283620"/>
            <a:ext cx="550757" cy="552449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1800" dirty="0"/>
              <a:t>1</a:t>
            </a:r>
            <a:endParaRPr lang="zh-CN" alt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532422" y="2283620"/>
            <a:ext cx="550759" cy="552449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1800" dirty="0"/>
              <a:t>2</a:t>
            </a:r>
            <a:endParaRPr lang="zh-CN" altLang="en-US" sz="1800" dirty="0"/>
          </a:p>
        </p:txBody>
      </p:sp>
      <p:sp>
        <p:nvSpPr>
          <p:cNvPr id="13" name="矩形 12"/>
          <p:cNvSpPr/>
          <p:nvPr/>
        </p:nvSpPr>
        <p:spPr bwMode="auto">
          <a:xfrm>
            <a:off x="5307430" y="2283620"/>
            <a:ext cx="552344" cy="552449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1800" dirty="0"/>
              <a:t>3</a:t>
            </a:r>
            <a:endParaRPr lang="zh-CN" altLang="en-US" sz="1800" dirty="0"/>
          </a:p>
        </p:txBody>
      </p:sp>
      <p:sp>
        <p:nvSpPr>
          <p:cNvPr id="18" name="文本框 66"/>
          <p:cNvSpPr txBox="1">
            <a:spLocks noChangeArrowheads="1"/>
          </p:cNvSpPr>
          <p:nvPr/>
        </p:nvSpPr>
        <p:spPr bwMode="auto">
          <a:xfrm>
            <a:off x="1499235" y="1699895"/>
            <a:ext cx="1198880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0"/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66"/>
          <p:cNvSpPr txBox="1">
            <a:spLocks noChangeArrowheads="1"/>
          </p:cNvSpPr>
          <p:nvPr/>
        </p:nvSpPr>
        <p:spPr bwMode="auto">
          <a:xfrm>
            <a:off x="2967990" y="3040380"/>
            <a:ext cx="1706880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0"/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列表表格属性</a:t>
            </a: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66"/>
          <p:cNvSpPr txBox="1">
            <a:spLocks noChangeArrowheads="1"/>
          </p:cNvSpPr>
          <p:nvPr/>
        </p:nvSpPr>
        <p:spPr bwMode="auto">
          <a:xfrm>
            <a:off x="4971415" y="1583690"/>
            <a:ext cx="1198880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0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项目练习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7"/>
          <p:cNvSpPr txBox="1">
            <a:spLocks noChangeArrowheads="1"/>
          </p:cNvSpPr>
          <p:nvPr/>
        </p:nvSpPr>
        <p:spPr bwMode="auto">
          <a:xfrm>
            <a:off x="235049" y="230090"/>
            <a:ext cx="2159573" cy="13229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 eaLnBrk="1" hangingPunct="1"/>
            <a:r>
              <a:rPr lang="en-US" altLang="zh-CN" sz="7995" dirty="0">
                <a:solidFill>
                  <a:schemeClr val="accent1"/>
                </a:solidFill>
                <a:latin typeface="微软雅黑" panose="020B0503020204020204" pitchFamily="34" charset="-122"/>
              </a:rPr>
              <a:t>C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</a:rPr>
              <a:t>ONTENTS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674395" y="693932"/>
            <a:ext cx="135979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6947532" y="2283620"/>
            <a:ext cx="552344" cy="552449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1800" dirty="0"/>
              <a:t>4</a:t>
            </a:r>
            <a:endParaRPr lang="zh-CN" altLang="en-US" sz="1800" dirty="0"/>
          </a:p>
        </p:txBody>
      </p:sp>
      <p:sp>
        <p:nvSpPr>
          <p:cNvPr id="38" name="文本框 66"/>
          <p:cNvSpPr txBox="1">
            <a:spLocks noChangeArrowheads="1"/>
          </p:cNvSpPr>
          <p:nvPr/>
        </p:nvSpPr>
        <p:spPr bwMode="auto">
          <a:xfrm>
            <a:off x="6678930" y="3040380"/>
            <a:ext cx="1198880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兴趣练习</a:t>
            </a: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9" grpId="0"/>
      <p:bldP spid="28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8"/>
            <a:ext cx="9140036" cy="514127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356268" y="1868110"/>
            <a:ext cx="1130851" cy="11308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592379" y="2157316"/>
            <a:ext cx="38415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2468238" y="1741002"/>
            <a:ext cx="1547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01</a:t>
            </a:r>
            <a:endParaRPr lang="zh-CN" altLang="en-US" sz="8800" dirty="0">
              <a:solidFill>
                <a:schemeClr val="bg1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A_图文框  54"/>
          <p:cNvSpPr/>
          <p:nvPr>
            <p:custDataLst>
              <p:tags r:id="rId1"/>
            </p:custDataLst>
          </p:nvPr>
        </p:nvSpPr>
        <p:spPr>
          <a:xfrm rot="16200000">
            <a:off x="1793240" y="355600"/>
            <a:ext cx="2584450" cy="4946650"/>
          </a:xfrm>
          <a:prstGeom prst="frame">
            <a:avLst>
              <a:gd name="adj1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6" name="PA_淘宝店chenying0907 55"/>
          <p:cNvSpPr/>
          <p:nvPr>
            <p:custDataLst>
              <p:tags r:id="rId2"/>
            </p:custDataLst>
          </p:nvPr>
        </p:nvSpPr>
        <p:spPr>
          <a:xfrm>
            <a:off x="798397" y="1714646"/>
            <a:ext cx="2398628" cy="224741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blipFill>
                <a:blip r:embed="rId4"/>
                <a:stretch>
                  <a:fillRect l="-63000" t="-71000" r="-93000" b="-79000"/>
                </a:stretch>
              </a:blipFill>
            </a:endParaRPr>
          </a:p>
        </p:txBody>
      </p:sp>
      <p:sp>
        <p:nvSpPr>
          <p:cNvPr id="58" name="PA_淘宝店chenying0907 57"/>
          <p:cNvSpPr txBox="1"/>
          <p:nvPr>
            <p:custDataLst>
              <p:tags r:id="rId5"/>
            </p:custDataLst>
          </p:nvPr>
        </p:nvSpPr>
        <p:spPr>
          <a:xfrm>
            <a:off x="3438525" y="2205355"/>
            <a:ext cx="1783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项目背景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0" name="PA_淘宝店chenying0907 59"/>
          <p:cNvSpPr txBox="1"/>
          <p:nvPr>
            <p:custDataLst>
              <p:tags r:id="rId6"/>
            </p:custDataLst>
          </p:nvPr>
        </p:nvSpPr>
        <p:spPr>
          <a:xfrm>
            <a:off x="5747385" y="2160905"/>
            <a:ext cx="3312795" cy="139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江西标准网对搜索列表内容进行界面调整。</a:t>
            </a: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网址：</a:t>
            </a:r>
            <a:r>
              <a:rPr lang="zh-CN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http://db.jxbz.org.cn/</a:t>
            </a: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56" grpId="0" animBg="1"/>
      <p:bldP spid="58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8"/>
            <a:ext cx="9140036" cy="514127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409109" y="1774804"/>
            <a:ext cx="1130851" cy="11308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645220" y="2072900"/>
            <a:ext cx="38415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列表与表格</a:t>
            </a:r>
            <a:endParaRPr lang="zh-CN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2521079" y="1647696"/>
            <a:ext cx="1547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02</a:t>
            </a:r>
            <a:endParaRPr lang="zh-CN" altLang="en-US" sz="8800" dirty="0">
              <a:solidFill>
                <a:schemeClr val="bg1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36004" y="1875606"/>
            <a:ext cx="872264" cy="873160"/>
            <a:chOff x="6376412" y="1678768"/>
            <a:chExt cx="1617076" cy="1618520"/>
          </a:xfrm>
          <a:solidFill>
            <a:schemeClr val="accent5">
              <a:lumMod val="75000"/>
            </a:schemeClr>
          </a:solidFill>
        </p:grpSpPr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6376412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id-ID" dirty="0"/>
            </a:p>
          </p:txBody>
        </p:sp>
        <p:sp>
          <p:nvSpPr>
            <p:cNvPr id="70" name="Shape 4168"/>
            <p:cNvSpPr/>
            <p:nvPr/>
          </p:nvSpPr>
          <p:spPr>
            <a:xfrm>
              <a:off x="7101470" y="2315605"/>
              <a:ext cx="519944" cy="33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3211"/>
                  </a:moveTo>
                  <a:cubicBezTo>
                    <a:pt x="11747" y="14381"/>
                    <a:pt x="9458" y="18011"/>
                    <a:pt x="9360" y="18165"/>
                  </a:cubicBezTo>
                  <a:cubicBezTo>
                    <a:pt x="9249" y="18377"/>
                    <a:pt x="8939" y="18735"/>
                    <a:pt x="8644" y="18441"/>
                  </a:cubicBezTo>
                  <a:cubicBezTo>
                    <a:pt x="8559" y="18357"/>
                    <a:pt x="8459" y="18187"/>
                    <a:pt x="8459" y="17853"/>
                  </a:cubicBezTo>
                  <a:cubicBezTo>
                    <a:pt x="8459" y="17530"/>
                    <a:pt x="8554" y="17204"/>
                    <a:pt x="8565" y="17168"/>
                  </a:cubicBezTo>
                  <a:lnTo>
                    <a:pt x="9680" y="13369"/>
                  </a:lnTo>
                  <a:cubicBezTo>
                    <a:pt x="9471" y="13239"/>
                    <a:pt x="9111" y="13015"/>
                    <a:pt x="8832" y="12829"/>
                  </a:cubicBezTo>
                  <a:lnTo>
                    <a:pt x="8758" y="12781"/>
                  </a:lnTo>
                  <a:cubicBezTo>
                    <a:pt x="8476" y="12597"/>
                    <a:pt x="8124" y="12367"/>
                    <a:pt x="8124" y="11770"/>
                  </a:cubicBezTo>
                  <a:cubicBezTo>
                    <a:pt x="8124" y="11484"/>
                    <a:pt x="8211" y="11152"/>
                    <a:pt x="8393" y="10758"/>
                  </a:cubicBezTo>
                  <a:cubicBezTo>
                    <a:pt x="8927" y="9588"/>
                    <a:pt x="11216" y="5958"/>
                    <a:pt x="11314" y="5804"/>
                  </a:cubicBezTo>
                  <a:cubicBezTo>
                    <a:pt x="11426" y="5592"/>
                    <a:pt x="11735" y="5234"/>
                    <a:pt x="12030" y="5528"/>
                  </a:cubicBezTo>
                  <a:cubicBezTo>
                    <a:pt x="12115" y="5612"/>
                    <a:pt x="12215" y="5782"/>
                    <a:pt x="12215" y="6116"/>
                  </a:cubicBezTo>
                  <a:cubicBezTo>
                    <a:pt x="12215" y="6438"/>
                    <a:pt x="12120" y="6765"/>
                    <a:pt x="12110" y="6801"/>
                  </a:cubicBezTo>
                  <a:lnTo>
                    <a:pt x="10992" y="10600"/>
                  </a:lnTo>
                  <a:cubicBezTo>
                    <a:pt x="11203" y="10730"/>
                    <a:pt x="11563" y="10954"/>
                    <a:pt x="11842" y="11140"/>
                  </a:cubicBezTo>
                  <a:lnTo>
                    <a:pt x="11916" y="11188"/>
                  </a:lnTo>
                  <a:cubicBezTo>
                    <a:pt x="12198" y="11372"/>
                    <a:pt x="12550" y="11602"/>
                    <a:pt x="12550" y="12201"/>
                  </a:cubicBezTo>
                  <a:cubicBezTo>
                    <a:pt x="12550" y="12485"/>
                    <a:pt x="12462" y="12817"/>
                    <a:pt x="12281" y="13211"/>
                  </a:cubicBezTo>
                  <a:close/>
                  <a:moveTo>
                    <a:pt x="16430" y="6048"/>
                  </a:moveTo>
                  <a:cubicBezTo>
                    <a:pt x="16132" y="6048"/>
                    <a:pt x="15840" y="6088"/>
                    <a:pt x="15557" y="6162"/>
                  </a:cubicBezTo>
                  <a:cubicBezTo>
                    <a:pt x="14848" y="2597"/>
                    <a:pt x="12653" y="0"/>
                    <a:pt x="10054" y="0"/>
                  </a:cubicBezTo>
                  <a:cubicBezTo>
                    <a:pt x="6881" y="0"/>
                    <a:pt x="4310" y="3869"/>
                    <a:pt x="4310" y="8641"/>
                  </a:cubicBezTo>
                  <a:cubicBezTo>
                    <a:pt x="4310" y="9067"/>
                    <a:pt x="4330" y="9486"/>
                    <a:pt x="4369" y="9896"/>
                  </a:cubicBezTo>
                  <a:cubicBezTo>
                    <a:pt x="4217" y="9868"/>
                    <a:pt x="4064" y="9850"/>
                    <a:pt x="3906" y="9850"/>
                  </a:cubicBezTo>
                  <a:cubicBezTo>
                    <a:pt x="1749" y="9850"/>
                    <a:pt x="0" y="12481"/>
                    <a:pt x="0" y="15726"/>
                  </a:cubicBezTo>
                  <a:cubicBezTo>
                    <a:pt x="0" y="18969"/>
                    <a:pt x="1749" y="21600"/>
                    <a:pt x="3906" y="21600"/>
                  </a:cubicBezTo>
                  <a:lnTo>
                    <a:pt x="16430" y="21600"/>
                  </a:lnTo>
                  <a:cubicBezTo>
                    <a:pt x="19285" y="21600"/>
                    <a:pt x="21600" y="18119"/>
                    <a:pt x="21600" y="13823"/>
                  </a:cubicBezTo>
                  <a:cubicBezTo>
                    <a:pt x="21600" y="9530"/>
                    <a:pt x="19285" y="6048"/>
                    <a:pt x="16430" y="60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086" tIns="38086" rIns="38086" bIns="38086" anchor="ctr"/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99331" name="Freeform 21"/>
          <p:cNvSpPr>
            <a:spLocks noEditPoints="1"/>
          </p:cNvSpPr>
          <p:nvPr/>
        </p:nvSpPr>
        <p:spPr bwMode="auto">
          <a:xfrm>
            <a:off x="4381535" y="2149907"/>
            <a:ext cx="351174" cy="351220"/>
          </a:xfrm>
          <a:custGeom>
            <a:avLst/>
            <a:gdLst>
              <a:gd name="T0" fmla="*/ 452903 w 403"/>
              <a:gd name="T1" fmla="*/ 173762 h 404"/>
              <a:gd name="T2" fmla="*/ 279871 w 403"/>
              <a:gd name="T3" fmla="*/ 127426 h 404"/>
              <a:gd name="T4" fmla="*/ 249677 w 403"/>
              <a:gd name="T5" fmla="*/ 15059 h 404"/>
              <a:gd name="T6" fmla="*/ 226452 w 403"/>
              <a:gd name="T7" fmla="*/ 2317 h 404"/>
              <a:gd name="T8" fmla="*/ 16258 w 403"/>
              <a:gd name="T9" fmla="*/ 59079 h 404"/>
              <a:gd name="T10" fmla="*/ 2323 w 403"/>
              <a:gd name="T11" fmla="*/ 81089 h 404"/>
              <a:gd name="T12" fmla="*/ 77806 w 403"/>
              <a:gd name="T13" fmla="*/ 360267 h 404"/>
              <a:gd name="T14" fmla="*/ 99871 w 403"/>
              <a:gd name="T15" fmla="*/ 373010 h 404"/>
              <a:gd name="T16" fmla="*/ 184645 w 403"/>
              <a:gd name="T17" fmla="*/ 349842 h 404"/>
              <a:gd name="T18" fmla="*/ 173032 w 403"/>
              <a:gd name="T19" fmla="*/ 392703 h 404"/>
              <a:gd name="T20" fmla="*/ 185806 w 403"/>
              <a:gd name="T21" fmla="*/ 414713 h 404"/>
              <a:gd name="T22" fmla="*/ 373935 w 403"/>
              <a:gd name="T23" fmla="*/ 464525 h 404"/>
              <a:gd name="T24" fmla="*/ 397161 w 403"/>
              <a:gd name="T25" fmla="*/ 452941 h 404"/>
              <a:gd name="T26" fmla="*/ 465677 w 403"/>
              <a:gd name="T27" fmla="*/ 195772 h 404"/>
              <a:gd name="T28" fmla="*/ 452903 w 403"/>
              <a:gd name="T29" fmla="*/ 173762 h 404"/>
              <a:gd name="T30" fmla="*/ 39484 w 403"/>
              <a:gd name="T31" fmla="*/ 86881 h 404"/>
              <a:gd name="T32" fmla="*/ 221806 w 403"/>
              <a:gd name="T33" fmla="*/ 38228 h 404"/>
              <a:gd name="T34" fmla="*/ 289161 w 403"/>
              <a:gd name="T35" fmla="*/ 288446 h 404"/>
              <a:gd name="T36" fmla="*/ 106839 w 403"/>
              <a:gd name="T37" fmla="*/ 337099 h 404"/>
              <a:gd name="T38" fmla="*/ 39484 w 403"/>
              <a:gd name="T39" fmla="*/ 86881 h 404"/>
              <a:gd name="T40" fmla="*/ 365806 w 403"/>
              <a:gd name="T41" fmla="*/ 429772 h 404"/>
              <a:gd name="T42" fmla="*/ 207871 w 403"/>
              <a:gd name="T43" fmla="*/ 386911 h 404"/>
              <a:gd name="T44" fmla="*/ 220645 w 403"/>
              <a:gd name="T45" fmla="*/ 340574 h 404"/>
              <a:gd name="T46" fmla="*/ 311226 w 403"/>
              <a:gd name="T47" fmla="*/ 316248 h 404"/>
              <a:gd name="T48" fmla="*/ 324000 w 403"/>
              <a:gd name="T49" fmla="*/ 294238 h 404"/>
              <a:gd name="T50" fmla="*/ 289161 w 403"/>
              <a:gd name="T51" fmla="*/ 164495 h 404"/>
              <a:gd name="T52" fmla="*/ 427355 w 403"/>
              <a:gd name="T53" fmla="*/ 201564 h 404"/>
              <a:gd name="T54" fmla="*/ 365806 w 403"/>
              <a:gd name="T55" fmla="*/ 429772 h 40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68565" tIns="34283" rIns="68565" bIns="34283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2944793" y="2234400"/>
            <a:ext cx="439265" cy="290502"/>
            <a:chOff x="3672114" y="2961703"/>
            <a:chExt cx="1188615" cy="782652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12986" y="2961703"/>
              <a:ext cx="447743" cy="77303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672114" y="3744355"/>
              <a:ext cx="74087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3"/>
          <p:cNvGrpSpPr/>
          <p:nvPr/>
        </p:nvGrpSpPr>
        <p:grpSpPr bwMode="auto">
          <a:xfrm flipH="1">
            <a:off x="4886272" y="2683287"/>
            <a:ext cx="891623" cy="586955"/>
            <a:chOff x="3672114" y="2961703"/>
            <a:chExt cx="1188615" cy="782652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411626" y="2961703"/>
              <a:ext cx="449103" cy="77471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672114" y="3744355"/>
              <a:ext cx="7395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"/>
          <p:cNvGrpSpPr/>
          <p:nvPr/>
        </p:nvGrpSpPr>
        <p:grpSpPr bwMode="auto">
          <a:xfrm flipH="1">
            <a:off x="5408266" y="2184492"/>
            <a:ext cx="440456" cy="290502"/>
            <a:chOff x="3672114" y="2961703"/>
            <a:chExt cx="1188615" cy="78265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410983" y="2961703"/>
              <a:ext cx="449746" cy="77303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672114" y="3744355"/>
              <a:ext cx="73886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1"/>
          <p:cNvGrpSpPr/>
          <p:nvPr/>
        </p:nvGrpSpPr>
        <p:grpSpPr bwMode="auto">
          <a:xfrm>
            <a:off x="5847715" y="1083962"/>
            <a:ext cx="3296285" cy="1720696"/>
            <a:chOff x="9179005" y="2405169"/>
            <a:chExt cx="2216125" cy="2293800"/>
          </a:xfrm>
        </p:grpSpPr>
        <p:sp>
          <p:nvSpPr>
            <p:cNvPr id="23" name="TextBox 22"/>
            <p:cNvSpPr txBox="1"/>
            <p:nvPr/>
          </p:nvSpPr>
          <p:spPr>
            <a:xfrm>
              <a:off x="9256791" y="2852760"/>
              <a:ext cx="2138339" cy="184620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580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table-layout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：设置表格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defTabSz="68580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border-collapse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：边框合并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defTabSz="68580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border-spacing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：边框间隙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defTabSz="68580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caption-side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：设置标题位置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defTabSz="68580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empty-cells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：定义空格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79005" y="2405169"/>
              <a:ext cx="1320785" cy="53160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表格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24"/>
          <p:cNvGrpSpPr/>
          <p:nvPr/>
        </p:nvGrpSpPr>
        <p:grpSpPr bwMode="auto">
          <a:xfrm>
            <a:off x="161290" y="2310770"/>
            <a:ext cx="3223260" cy="1443990"/>
            <a:chOff x="306411" y="2406637"/>
            <a:chExt cx="2716032" cy="1914316"/>
          </a:xfrm>
        </p:grpSpPr>
        <p:sp>
          <p:nvSpPr>
            <p:cNvPr id="26" name="TextBox 25"/>
            <p:cNvSpPr txBox="1"/>
            <p:nvPr/>
          </p:nvSpPr>
          <p:spPr>
            <a:xfrm>
              <a:off x="306411" y="2852806"/>
              <a:ext cx="2716032" cy="146814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 defTabSz="68580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list-style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：列表风格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 defTabSz="68580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list-style-image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：列表图片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 defTabSz="68580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list-style-position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：列表位置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 defTabSz="68580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list-style-type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：列表类型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5701" y="2406637"/>
              <a:ext cx="1655042" cy="52866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列表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27"/>
          <p:cNvGrpSpPr/>
          <p:nvPr/>
        </p:nvGrpSpPr>
        <p:grpSpPr bwMode="auto">
          <a:xfrm>
            <a:off x="5952134" y="2999155"/>
            <a:ext cx="2052513" cy="933291"/>
            <a:chOff x="9179005" y="2405946"/>
            <a:chExt cx="2040090" cy="1242523"/>
          </a:xfrm>
        </p:grpSpPr>
        <p:sp>
          <p:nvSpPr>
            <p:cNvPr id="29" name="TextBox 28"/>
            <p:cNvSpPr txBox="1"/>
            <p:nvPr/>
          </p:nvSpPr>
          <p:spPr>
            <a:xfrm>
              <a:off x="9256797" y="2911282"/>
              <a:ext cx="1962298" cy="73718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580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text-decoration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：设置文本修饰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79005" y="2405946"/>
              <a:ext cx="1762820" cy="5309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文本装饰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4"/>
          <p:cNvGrpSpPr/>
          <p:nvPr/>
        </p:nvGrpSpPr>
        <p:grpSpPr bwMode="auto">
          <a:xfrm>
            <a:off x="4166357" y="2642259"/>
            <a:ext cx="516354" cy="1478190"/>
            <a:chOff x="5630340" y="3308955"/>
            <a:chExt cx="957725" cy="2739366"/>
          </a:xfrm>
        </p:grpSpPr>
        <p:grpSp>
          <p:nvGrpSpPr>
            <p:cNvPr id="14" name="Group 49"/>
            <p:cNvGrpSpPr/>
            <p:nvPr/>
          </p:nvGrpSpPr>
          <p:grpSpPr bwMode="auto">
            <a:xfrm>
              <a:off x="5630340" y="4068408"/>
              <a:ext cx="957725" cy="688825"/>
              <a:chOff x="5615826" y="4108318"/>
              <a:chExt cx="957725" cy="688825"/>
            </a:xfrm>
          </p:grpSpPr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>
                <a:off x="5615826" y="4109095"/>
                <a:ext cx="957725" cy="68880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id-ID" sz="2100" dirty="0"/>
              </a:p>
            </p:txBody>
          </p:sp>
          <p:sp>
            <p:nvSpPr>
              <p:cNvPr id="52" name="Rectangle 17"/>
              <p:cNvSpPr>
                <a:spLocks noChangeArrowheads="1"/>
              </p:cNvSpPr>
              <p:nvPr/>
            </p:nvSpPr>
            <p:spPr bwMode="auto">
              <a:xfrm>
                <a:off x="6093894" y="4109095"/>
                <a:ext cx="479657" cy="688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/>
                <a:endParaRPr lang="id-ID"/>
              </a:p>
            </p:txBody>
          </p:sp>
        </p:grpSp>
        <p:grpSp>
          <p:nvGrpSpPr>
            <p:cNvPr id="17" name="Group 52"/>
            <p:cNvGrpSpPr/>
            <p:nvPr/>
          </p:nvGrpSpPr>
          <p:grpSpPr bwMode="auto">
            <a:xfrm>
              <a:off x="5630340" y="4819854"/>
              <a:ext cx="957725" cy="688825"/>
              <a:chOff x="5615826" y="4859764"/>
              <a:chExt cx="957725" cy="688825"/>
            </a:xfrm>
          </p:grpSpPr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5615826" y="4859802"/>
                <a:ext cx="957725" cy="68880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id-ID" sz="2100" dirty="0"/>
              </a:p>
            </p:txBody>
          </p:sp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6093894" y="4859802"/>
                <a:ext cx="479657" cy="688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/>
                <a:endParaRPr lang="id-ID"/>
              </a:p>
            </p:txBody>
          </p:sp>
        </p:grpSp>
        <p:grpSp>
          <p:nvGrpSpPr>
            <p:cNvPr id="18" name="Group 55"/>
            <p:cNvGrpSpPr/>
            <p:nvPr/>
          </p:nvGrpSpPr>
          <p:grpSpPr bwMode="auto">
            <a:xfrm>
              <a:off x="5630340" y="5567616"/>
              <a:ext cx="957725" cy="480705"/>
              <a:chOff x="5615826" y="5607526"/>
              <a:chExt cx="957725" cy="480705"/>
            </a:xfrm>
          </p:grpSpPr>
          <p:sp>
            <p:nvSpPr>
              <p:cNvPr id="99356" name="Freeform 7"/>
              <p:cNvSpPr/>
              <p:nvPr/>
            </p:nvSpPr>
            <p:spPr bwMode="auto">
              <a:xfrm>
                <a:off x="5615826" y="5607526"/>
                <a:ext cx="957725" cy="480705"/>
              </a:xfrm>
              <a:custGeom>
                <a:avLst/>
                <a:gdLst>
                  <a:gd name="T0" fmla="*/ 478863 w 520"/>
                  <a:gd name="T1" fmla="*/ 480705 h 261"/>
                  <a:gd name="T2" fmla="*/ 0 w 520"/>
                  <a:gd name="T3" fmla="*/ 0 h 261"/>
                  <a:gd name="T4" fmla="*/ 957725 w 520"/>
                  <a:gd name="T5" fmla="*/ 0 h 261"/>
                  <a:gd name="T6" fmla="*/ 478863 w 520"/>
                  <a:gd name="T7" fmla="*/ 480705 h 2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rgbClr val="ECAE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357" name="Freeform 13"/>
              <p:cNvSpPr/>
              <p:nvPr/>
            </p:nvSpPr>
            <p:spPr bwMode="auto">
              <a:xfrm>
                <a:off x="5954713" y="5944571"/>
                <a:ext cx="279950" cy="143659"/>
              </a:xfrm>
              <a:custGeom>
                <a:avLst/>
                <a:gdLst>
                  <a:gd name="T0" fmla="*/ 139975 w 152"/>
                  <a:gd name="T1" fmla="*/ 143659 h 78"/>
                  <a:gd name="T2" fmla="*/ 279950 w 152"/>
                  <a:gd name="T3" fmla="*/ 0 h 78"/>
                  <a:gd name="T4" fmla="*/ 0 w 152"/>
                  <a:gd name="T5" fmla="*/ 0 h 78"/>
                  <a:gd name="T6" fmla="*/ 0 w 152"/>
                  <a:gd name="T7" fmla="*/ 0 h 78"/>
                  <a:gd name="T8" fmla="*/ 139975 w 152"/>
                  <a:gd name="T9" fmla="*/ 143659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2" h="78">
                    <a:moveTo>
                      <a:pt x="76" y="78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76" y="7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20"/>
              <p:cNvSpPr/>
              <p:nvPr/>
            </p:nvSpPr>
            <p:spPr bwMode="auto">
              <a:xfrm>
                <a:off x="6093894" y="5607335"/>
                <a:ext cx="479657" cy="480896"/>
              </a:xfrm>
              <a:custGeom>
                <a:avLst/>
                <a:gdLst>
                  <a:gd name="T0" fmla="*/ 0 w 260"/>
                  <a:gd name="T1" fmla="*/ 261 h 261"/>
                  <a:gd name="T2" fmla="*/ 260 w 260"/>
                  <a:gd name="T3" fmla="*/ 0 h 261"/>
                  <a:gd name="T4" fmla="*/ 0 w 260"/>
                  <a:gd name="T5" fmla="*/ 0 h 261"/>
                  <a:gd name="T6" fmla="*/ 0 w 26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61">
                    <a:moveTo>
                      <a:pt x="0" y="261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dirty="0"/>
              </a:p>
            </p:txBody>
          </p:sp>
        </p:grpSp>
        <p:grpSp>
          <p:nvGrpSpPr>
            <p:cNvPr id="19" name="Group 59"/>
            <p:cNvGrpSpPr/>
            <p:nvPr/>
          </p:nvGrpSpPr>
          <p:grpSpPr bwMode="auto">
            <a:xfrm>
              <a:off x="5630340" y="3308955"/>
              <a:ext cx="957725" cy="688825"/>
              <a:chOff x="5615826" y="4108318"/>
              <a:chExt cx="957725" cy="688825"/>
            </a:xfrm>
          </p:grpSpPr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>
                <a:off x="5615826" y="4108318"/>
                <a:ext cx="957725" cy="68880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id-ID" sz="2100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6093894" y="4108318"/>
                <a:ext cx="479657" cy="68880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/>
                <a:endParaRPr lang="id-ID"/>
              </a:p>
            </p:txBody>
          </p:sp>
        </p:grpSp>
      </p:grpSp>
      <p:grpSp>
        <p:nvGrpSpPr>
          <p:cNvPr id="22" name="Group 2"/>
          <p:cNvGrpSpPr/>
          <p:nvPr/>
        </p:nvGrpSpPr>
        <p:grpSpPr>
          <a:xfrm>
            <a:off x="3411756" y="1875606"/>
            <a:ext cx="872264" cy="873160"/>
            <a:chOff x="4185421" y="1678768"/>
            <a:chExt cx="1617076" cy="1618520"/>
          </a:xfrm>
          <a:solidFill>
            <a:schemeClr val="accent5">
              <a:lumMod val="75000"/>
            </a:schemeClr>
          </a:solidFill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4185421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id-ID" dirty="0"/>
            </a:p>
          </p:txBody>
        </p:sp>
        <p:sp>
          <p:nvSpPr>
            <p:cNvPr id="68" name="Shape 2102"/>
            <p:cNvSpPr/>
            <p:nvPr/>
          </p:nvSpPr>
          <p:spPr>
            <a:xfrm>
              <a:off x="4581544" y="2292503"/>
              <a:ext cx="535463" cy="42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086" tIns="38086" rIns="38086" bIns="38086" anchor="ctr"/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5" name="Group 1"/>
          <p:cNvGrpSpPr/>
          <p:nvPr/>
        </p:nvGrpSpPr>
        <p:grpSpPr bwMode="auto">
          <a:xfrm>
            <a:off x="3963692" y="1875176"/>
            <a:ext cx="871724" cy="873553"/>
            <a:chOff x="5277897" y="1678768"/>
            <a:chExt cx="1617076" cy="1618520"/>
          </a:xfrm>
        </p:grpSpPr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5277897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id-ID" dirty="0"/>
            </a:p>
          </p:txBody>
        </p:sp>
        <p:sp>
          <p:nvSpPr>
            <p:cNvPr id="69" name="Freeform 51"/>
            <p:cNvSpPr>
              <a:spLocks noEditPoints="1"/>
            </p:cNvSpPr>
            <p:nvPr/>
          </p:nvSpPr>
          <p:spPr bwMode="auto">
            <a:xfrm>
              <a:off x="5860870" y="2326176"/>
              <a:ext cx="490842" cy="404630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8"/>
            <a:ext cx="9140036" cy="514127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442203" y="1829595"/>
            <a:ext cx="1130851" cy="11308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678314" y="2092131"/>
            <a:ext cx="38415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项目练习</a:t>
            </a:r>
            <a:endParaRPr lang="zh-CN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2554173" y="1702487"/>
            <a:ext cx="1547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03</a:t>
            </a:r>
            <a:endParaRPr lang="zh-CN" altLang="en-US" sz="8800" dirty="0">
              <a:solidFill>
                <a:schemeClr val="bg1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PA_椭圆 4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703" y="3531633"/>
            <a:ext cx="1079500" cy="10830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6" name="PA_椭圆 4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4440" y="3531633"/>
            <a:ext cx="1079500" cy="1083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7" name="PA_椭圆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6178" y="3531633"/>
            <a:ext cx="1079500" cy="10830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8" name="PA_淘宝店chenying0907 4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7304" y="4298213"/>
            <a:ext cx="3527425" cy="3144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9" name="PA_淘宝店chenying0907 4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7303" y="4680483"/>
            <a:ext cx="311150" cy="3144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90" name="PA_组合 58"/>
          <p:cNvGrpSpPr/>
          <p:nvPr>
            <p:custDataLst>
              <p:tags r:id="rId6"/>
            </p:custDataLst>
          </p:nvPr>
        </p:nvGrpSpPr>
        <p:grpSpPr bwMode="auto">
          <a:xfrm>
            <a:off x="3624167" y="3940655"/>
            <a:ext cx="263525" cy="276310"/>
            <a:chOff x="2352" y="1832"/>
            <a:chExt cx="166" cy="174"/>
          </a:xfrm>
        </p:grpSpPr>
        <p:sp>
          <p:nvSpPr>
            <p:cNvPr id="44080" name="Freeform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1" name="Freeform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2" name="Freeform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3" name="Freeform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4" name="Freeform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5" name="Freeform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89" name="PA_组合 57"/>
          <p:cNvGrpSpPr/>
          <p:nvPr>
            <p:custDataLst>
              <p:tags r:id="rId7"/>
            </p:custDataLst>
          </p:nvPr>
        </p:nvGrpSpPr>
        <p:grpSpPr bwMode="auto">
          <a:xfrm>
            <a:off x="1214342" y="3922874"/>
            <a:ext cx="276225" cy="273134"/>
            <a:chOff x="834" y="1832"/>
            <a:chExt cx="174" cy="172"/>
          </a:xfrm>
        </p:grpSpPr>
        <p:sp>
          <p:nvSpPr>
            <p:cNvPr id="44086" name="Freeform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7" name="Freeform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88" name="PA_淘宝店chenying0907 56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2412905" y="3973053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1" name="PA_淘宝店chenying0907 5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1254" y="170746"/>
            <a:ext cx="3513137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网址：http://db.jxbz.org.cn/</a:t>
            </a:r>
            <a:endParaRPr lang="zh-CN" altLang="en-US" sz="1400" b="1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5" name="PA_淘宝店chenying0907 63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860328" y="4766236"/>
            <a:ext cx="176212" cy="161975"/>
          </a:xfrm>
          <a:custGeom>
            <a:avLst/>
            <a:gdLst>
              <a:gd name="T0" fmla="*/ 44 w 168"/>
              <a:gd name="T1" fmla="*/ 73 h 154"/>
              <a:gd name="T2" fmla="*/ 16 w 168"/>
              <a:gd name="T3" fmla="*/ 73 h 154"/>
              <a:gd name="T4" fmla="*/ 20 w 168"/>
              <a:gd name="T5" fmla="*/ 64 h 154"/>
              <a:gd name="T6" fmla="*/ 40 w 168"/>
              <a:gd name="T7" fmla="*/ 57 h 154"/>
              <a:gd name="T8" fmla="*/ 20 w 168"/>
              <a:gd name="T9" fmla="*/ 64 h 154"/>
              <a:gd name="T10" fmla="*/ 120 w 168"/>
              <a:gd name="T11" fmla="*/ 18 h 154"/>
              <a:gd name="T12" fmla="*/ 54 w 168"/>
              <a:gd name="T13" fmla="*/ 0 h 154"/>
              <a:gd name="T14" fmla="*/ 6 w 168"/>
              <a:gd name="T15" fmla="*/ 18 h 154"/>
              <a:gd name="T16" fmla="*/ 6 w 168"/>
              <a:gd name="T17" fmla="*/ 146 h 154"/>
              <a:gd name="T18" fmla="*/ 54 w 168"/>
              <a:gd name="T19" fmla="*/ 154 h 154"/>
              <a:gd name="T20" fmla="*/ 120 w 168"/>
              <a:gd name="T21" fmla="*/ 146 h 154"/>
              <a:gd name="T22" fmla="*/ 168 w 168"/>
              <a:gd name="T23" fmla="*/ 24 h 154"/>
              <a:gd name="T24" fmla="*/ 48 w 168"/>
              <a:gd name="T25" fmla="*/ 134 h 154"/>
              <a:gd name="T26" fmla="*/ 48 w 168"/>
              <a:gd name="T27" fmla="*/ 30 h 154"/>
              <a:gd name="T28" fmla="*/ 108 w 168"/>
              <a:gd name="T29" fmla="*/ 142 h 154"/>
              <a:gd name="T30" fmla="*/ 108 w 168"/>
              <a:gd name="T31" fmla="*/ 12 h 154"/>
              <a:gd name="T32" fmla="*/ 156 w 168"/>
              <a:gd name="T33" fmla="*/ 134 h 154"/>
              <a:gd name="T34" fmla="*/ 156 w 168"/>
              <a:gd name="T35" fmla="*/ 30 h 154"/>
              <a:gd name="T36" fmla="*/ 20 w 168"/>
              <a:gd name="T37" fmla="*/ 51 h 154"/>
              <a:gd name="T38" fmla="*/ 40 w 168"/>
              <a:gd name="T39" fmla="*/ 44 h 154"/>
              <a:gd name="T40" fmla="*/ 20 w 168"/>
              <a:gd name="T41" fmla="*/ 51 h 154"/>
              <a:gd name="T42" fmla="*/ 30 w 168"/>
              <a:gd name="T43" fmla="*/ 101 h 154"/>
              <a:gd name="T44" fmla="*/ 20 w 168"/>
              <a:gd name="T45" fmla="*/ 123 h 154"/>
              <a:gd name="T46" fmla="*/ 39 w 168"/>
              <a:gd name="T47" fmla="*/ 123 h 154"/>
              <a:gd name="T48" fmla="*/ 39 w 168"/>
              <a:gd name="T49" fmla="*/ 104 h 154"/>
              <a:gd name="T50" fmla="*/ 30 w 168"/>
              <a:gd name="T51" fmla="*/ 120 h 154"/>
              <a:gd name="T52" fmla="*/ 24 w 168"/>
              <a:gd name="T53" fmla="*/ 114 h 154"/>
              <a:gd name="T54" fmla="*/ 30 w 168"/>
              <a:gd name="T55" fmla="*/ 108 h 154"/>
              <a:gd name="T56" fmla="*/ 36 w 168"/>
              <a:gd name="T57" fmla="*/ 114 h 154"/>
              <a:gd name="T58" fmla="*/ 128 w 168"/>
              <a:gd name="T59" fmla="*/ 64 h 154"/>
              <a:gd name="T60" fmla="*/ 148 w 168"/>
              <a:gd name="T61" fmla="*/ 57 h 154"/>
              <a:gd name="T62" fmla="*/ 128 w 168"/>
              <a:gd name="T63" fmla="*/ 64 h 154"/>
              <a:gd name="T64" fmla="*/ 148 w 168"/>
              <a:gd name="T65" fmla="*/ 77 h 154"/>
              <a:gd name="T66" fmla="*/ 128 w 168"/>
              <a:gd name="T67" fmla="*/ 70 h 154"/>
              <a:gd name="T68" fmla="*/ 128 w 168"/>
              <a:gd name="T69" fmla="*/ 51 h 154"/>
              <a:gd name="T70" fmla="*/ 152 w 168"/>
              <a:gd name="T71" fmla="*/ 47 h 154"/>
              <a:gd name="T72" fmla="*/ 124 w 168"/>
              <a:gd name="T73" fmla="*/ 47 h 154"/>
              <a:gd name="T74" fmla="*/ 71 w 168"/>
              <a:gd name="T75" fmla="*/ 70 h 154"/>
              <a:gd name="T76" fmla="*/ 97 w 168"/>
              <a:gd name="T77" fmla="*/ 63 h 154"/>
              <a:gd name="T78" fmla="*/ 71 w 168"/>
              <a:gd name="T79" fmla="*/ 70 h 154"/>
              <a:gd name="T80" fmla="*/ 138 w 168"/>
              <a:gd name="T81" fmla="*/ 101 h 154"/>
              <a:gd name="T82" fmla="*/ 128 w 168"/>
              <a:gd name="T83" fmla="*/ 123 h 154"/>
              <a:gd name="T84" fmla="*/ 147 w 168"/>
              <a:gd name="T85" fmla="*/ 123 h 154"/>
              <a:gd name="T86" fmla="*/ 147 w 168"/>
              <a:gd name="T87" fmla="*/ 104 h 154"/>
              <a:gd name="T88" fmla="*/ 138 w 168"/>
              <a:gd name="T89" fmla="*/ 120 h 154"/>
              <a:gd name="T90" fmla="*/ 132 w 168"/>
              <a:gd name="T91" fmla="*/ 114 h 154"/>
              <a:gd name="T92" fmla="*/ 138 w 168"/>
              <a:gd name="T93" fmla="*/ 108 h 154"/>
              <a:gd name="T94" fmla="*/ 144 w 168"/>
              <a:gd name="T95" fmla="*/ 114 h 154"/>
              <a:gd name="T96" fmla="*/ 71 w 168"/>
              <a:gd name="T97" fmla="*/ 38 h 154"/>
              <a:gd name="T98" fmla="*/ 97 w 168"/>
              <a:gd name="T99" fmla="*/ 31 h 154"/>
              <a:gd name="T100" fmla="*/ 71 w 168"/>
              <a:gd name="T101" fmla="*/ 38 h 154"/>
              <a:gd name="T102" fmla="*/ 97 w 168"/>
              <a:gd name="T103" fmla="*/ 54 h 154"/>
              <a:gd name="T104" fmla="*/ 71 w 168"/>
              <a:gd name="T105" fmla="*/ 47 h 154"/>
              <a:gd name="T106" fmla="*/ 95 w 168"/>
              <a:gd name="T107" fmla="*/ 106 h 154"/>
              <a:gd name="T108" fmla="*/ 84 w 168"/>
              <a:gd name="T109" fmla="*/ 101 h 154"/>
              <a:gd name="T110" fmla="*/ 68 w 168"/>
              <a:gd name="T111" fmla="*/ 116 h 154"/>
              <a:gd name="T112" fmla="*/ 95 w 168"/>
              <a:gd name="T113" fmla="*/ 127 h 154"/>
              <a:gd name="T114" fmla="*/ 95 w 168"/>
              <a:gd name="T115" fmla="*/ 106 h 154"/>
              <a:gd name="T116" fmla="*/ 84 w 168"/>
              <a:gd name="T117" fmla="*/ 125 h 154"/>
              <a:gd name="T118" fmla="*/ 78 w 168"/>
              <a:gd name="T119" fmla="*/ 122 h 154"/>
              <a:gd name="T120" fmla="*/ 78 w 168"/>
              <a:gd name="T121" fmla="*/ 110 h 154"/>
              <a:gd name="T122" fmla="*/ 90 w 168"/>
              <a:gd name="T123" fmla="*/ 11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8" h="154">
                <a:moveTo>
                  <a:pt x="2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2" y="77"/>
                  <a:pt x="44" y="75"/>
                  <a:pt x="44" y="73"/>
                </a:cubicBezTo>
                <a:cubicBezTo>
                  <a:pt x="44" y="71"/>
                  <a:pt x="42" y="70"/>
                  <a:pt x="4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8" y="70"/>
                  <a:pt x="16" y="71"/>
                  <a:pt x="16" y="73"/>
                </a:cubicBezTo>
                <a:cubicBezTo>
                  <a:pt x="16" y="75"/>
                  <a:pt x="18" y="77"/>
                  <a:pt x="20" y="77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2" y="64"/>
                  <a:pt x="44" y="62"/>
                  <a:pt x="44" y="60"/>
                </a:cubicBezTo>
                <a:cubicBezTo>
                  <a:pt x="44" y="58"/>
                  <a:pt x="42" y="57"/>
                  <a:pt x="4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8" y="57"/>
                  <a:pt x="16" y="58"/>
                  <a:pt x="16" y="60"/>
                </a:cubicBezTo>
                <a:cubicBezTo>
                  <a:pt x="16" y="62"/>
                  <a:pt x="18" y="64"/>
                  <a:pt x="20" y="64"/>
                </a:cubicBezTo>
                <a:close/>
                <a:moveTo>
                  <a:pt x="162" y="18"/>
                </a:moveTo>
                <a:cubicBezTo>
                  <a:pt x="162" y="18"/>
                  <a:pt x="162" y="18"/>
                  <a:pt x="162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0"/>
                  <a:pt x="48" y="3"/>
                  <a:pt x="48" y="6"/>
                </a:cubicBezTo>
                <a:cubicBezTo>
                  <a:pt x="48" y="18"/>
                  <a:pt x="48" y="18"/>
                  <a:pt x="48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0" y="21"/>
                  <a:pt x="0" y="2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6"/>
                  <a:pt x="6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51"/>
                  <a:pt x="51" y="154"/>
                  <a:pt x="54" y="154"/>
                </a:cubicBezTo>
                <a:cubicBezTo>
                  <a:pt x="114" y="154"/>
                  <a:pt x="114" y="154"/>
                  <a:pt x="114" y="154"/>
                </a:cubicBezTo>
                <a:cubicBezTo>
                  <a:pt x="117" y="154"/>
                  <a:pt x="120" y="151"/>
                  <a:pt x="120" y="148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5" y="146"/>
                  <a:pt x="168" y="143"/>
                  <a:pt x="168" y="140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21"/>
                  <a:pt x="165" y="18"/>
                  <a:pt x="162" y="18"/>
                </a:cubicBezTo>
                <a:close/>
                <a:moveTo>
                  <a:pt x="48" y="134"/>
                </a:moveTo>
                <a:cubicBezTo>
                  <a:pt x="48" y="134"/>
                  <a:pt x="48" y="134"/>
                  <a:pt x="48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30"/>
                  <a:pt x="12" y="30"/>
                  <a:pt x="1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134"/>
                  <a:pt x="48" y="134"/>
                  <a:pt x="48" y="134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2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0" y="12"/>
                  <a:pt x="60" y="12"/>
                  <a:pt x="60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42"/>
                  <a:pt x="108" y="142"/>
                  <a:pt x="108" y="142"/>
                </a:cubicBezTo>
                <a:close/>
                <a:moveTo>
                  <a:pt x="156" y="134"/>
                </a:moveTo>
                <a:cubicBezTo>
                  <a:pt x="156" y="134"/>
                  <a:pt x="156" y="134"/>
                  <a:pt x="156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56" y="134"/>
                  <a:pt x="156" y="134"/>
                  <a:pt x="156" y="134"/>
                </a:cubicBezTo>
                <a:close/>
                <a:moveTo>
                  <a:pt x="20" y="51"/>
                </a:moveTo>
                <a:cubicBezTo>
                  <a:pt x="20" y="51"/>
                  <a:pt x="20" y="51"/>
                  <a:pt x="2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2" y="51"/>
                  <a:pt x="44" y="49"/>
                  <a:pt x="44" y="47"/>
                </a:cubicBezTo>
                <a:cubicBezTo>
                  <a:pt x="44" y="45"/>
                  <a:pt x="42" y="44"/>
                  <a:pt x="4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8" y="44"/>
                  <a:pt x="16" y="45"/>
                  <a:pt x="16" y="47"/>
                </a:cubicBezTo>
                <a:cubicBezTo>
                  <a:pt x="16" y="49"/>
                  <a:pt x="18" y="51"/>
                  <a:pt x="20" y="51"/>
                </a:cubicBezTo>
                <a:close/>
                <a:moveTo>
                  <a:pt x="39" y="104"/>
                </a:moveTo>
                <a:cubicBezTo>
                  <a:pt x="39" y="104"/>
                  <a:pt x="39" y="104"/>
                  <a:pt x="39" y="104"/>
                </a:cubicBezTo>
                <a:cubicBezTo>
                  <a:pt x="37" y="102"/>
                  <a:pt x="34" y="101"/>
                  <a:pt x="30" y="101"/>
                </a:cubicBezTo>
                <a:cubicBezTo>
                  <a:pt x="26" y="101"/>
                  <a:pt x="23" y="102"/>
                  <a:pt x="21" y="104"/>
                </a:cubicBezTo>
                <a:cubicBezTo>
                  <a:pt x="18" y="107"/>
                  <a:pt x="17" y="110"/>
                  <a:pt x="17" y="114"/>
                </a:cubicBezTo>
                <a:cubicBezTo>
                  <a:pt x="17" y="117"/>
                  <a:pt x="18" y="121"/>
                  <a:pt x="20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5"/>
                  <a:pt x="26" y="127"/>
                  <a:pt x="30" y="127"/>
                </a:cubicBezTo>
                <a:cubicBezTo>
                  <a:pt x="34" y="127"/>
                  <a:pt x="37" y="125"/>
                  <a:pt x="39" y="123"/>
                </a:cubicBezTo>
                <a:cubicBezTo>
                  <a:pt x="42" y="121"/>
                  <a:pt x="43" y="117"/>
                  <a:pt x="43" y="114"/>
                </a:cubicBezTo>
                <a:cubicBezTo>
                  <a:pt x="43" y="110"/>
                  <a:pt x="42" y="107"/>
                  <a:pt x="39" y="105"/>
                </a:cubicBezTo>
                <a:cubicBezTo>
                  <a:pt x="39" y="104"/>
                  <a:pt x="39" y="104"/>
                  <a:pt x="39" y="104"/>
                </a:cubicBezTo>
                <a:close/>
                <a:moveTo>
                  <a:pt x="34" y="118"/>
                </a:moveTo>
                <a:cubicBezTo>
                  <a:pt x="34" y="118"/>
                  <a:pt x="34" y="118"/>
                  <a:pt x="34" y="118"/>
                </a:cubicBezTo>
                <a:cubicBezTo>
                  <a:pt x="33" y="119"/>
                  <a:pt x="32" y="120"/>
                  <a:pt x="30" y="120"/>
                </a:cubicBezTo>
                <a:cubicBezTo>
                  <a:pt x="28" y="120"/>
                  <a:pt x="27" y="119"/>
                  <a:pt x="26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4" y="117"/>
                  <a:pt x="24" y="115"/>
                  <a:pt x="24" y="114"/>
                </a:cubicBezTo>
                <a:cubicBezTo>
                  <a:pt x="24" y="112"/>
                  <a:pt x="24" y="111"/>
                  <a:pt x="26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7" y="108"/>
                  <a:pt x="28" y="108"/>
                  <a:pt x="30" y="108"/>
                </a:cubicBezTo>
                <a:cubicBezTo>
                  <a:pt x="32" y="108"/>
                  <a:pt x="33" y="108"/>
                  <a:pt x="34" y="109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1"/>
                  <a:pt x="36" y="112"/>
                  <a:pt x="36" y="114"/>
                </a:cubicBezTo>
                <a:cubicBezTo>
                  <a:pt x="36" y="115"/>
                  <a:pt x="35" y="117"/>
                  <a:pt x="34" y="118"/>
                </a:cubicBezTo>
                <a:close/>
                <a:moveTo>
                  <a:pt x="128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7"/>
                  <a:pt x="148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6" y="57"/>
                  <a:pt x="124" y="58"/>
                  <a:pt x="124" y="60"/>
                </a:cubicBezTo>
                <a:cubicBezTo>
                  <a:pt x="124" y="62"/>
                  <a:pt x="126" y="64"/>
                  <a:pt x="128" y="64"/>
                </a:cubicBezTo>
                <a:close/>
                <a:moveTo>
                  <a:pt x="128" y="77"/>
                </a:moveTo>
                <a:cubicBezTo>
                  <a:pt x="128" y="77"/>
                  <a:pt x="128" y="77"/>
                  <a:pt x="128" y="77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50" y="77"/>
                  <a:pt x="152" y="75"/>
                  <a:pt x="152" y="73"/>
                </a:cubicBezTo>
                <a:cubicBezTo>
                  <a:pt x="152" y="71"/>
                  <a:pt x="150" y="70"/>
                  <a:pt x="14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6" y="70"/>
                  <a:pt x="124" y="71"/>
                  <a:pt x="124" y="73"/>
                </a:cubicBezTo>
                <a:cubicBezTo>
                  <a:pt x="124" y="75"/>
                  <a:pt x="126" y="77"/>
                  <a:pt x="128" y="77"/>
                </a:cubicBezTo>
                <a:close/>
                <a:moveTo>
                  <a:pt x="128" y="51"/>
                </a:moveTo>
                <a:cubicBezTo>
                  <a:pt x="128" y="51"/>
                  <a:pt x="128" y="51"/>
                  <a:pt x="128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50" y="51"/>
                  <a:pt x="152" y="49"/>
                  <a:pt x="152" y="47"/>
                </a:cubicBezTo>
                <a:cubicBezTo>
                  <a:pt x="152" y="45"/>
                  <a:pt x="150" y="44"/>
                  <a:pt x="14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6" y="44"/>
                  <a:pt x="124" y="45"/>
                  <a:pt x="124" y="47"/>
                </a:cubicBezTo>
                <a:cubicBezTo>
                  <a:pt x="124" y="49"/>
                  <a:pt x="126" y="51"/>
                  <a:pt x="128" y="51"/>
                </a:cubicBezTo>
                <a:close/>
                <a:moveTo>
                  <a:pt x="71" y="70"/>
                </a:moveTo>
                <a:cubicBezTo>
                  <a:pt x="71" y="70"/>
                  <a:pt x="71" y="70"/>
                  <a:pt x="71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9" y="70"/>
                  <a:pt x="100" y="68"/>
                  <a:pt x="100" y="66"/>
                </a:cubicBezTo>
                <a:cubicBezTo>
                  <a:pt x="100" y="64"/>
                  <a:pt x="99" y="63"/>
                  <a:pt x="97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69" y="63"/>
                  <a:pt x="68" y="64"/>
                  <a:pt x="68" y="66"/>
                </a:cubicBezTo>
                <a:cubicBezTo>
                  <a:pt x="68" y="68"/>
                  <a:pt x="69" y="70"/>
                  <a:pt x="71" y="70"/>
                </a:cubicBezTo>
                <a:close/>
                <a:moveTo>
                  <a:pt x="147" y="104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45" y="102"/>
                  <a:pt x="142" y="101"/>
                  <a:pt x="138" y="101"/>
                </a:cubicBezTo>
                <a:cubicBezTo>
                  <a:pt x="134" y="101"/>
                  <a:pt x="131" y="102"/>
                  <a:pt x="129" y="104"/>
                </a:cubicBezTo>
                <a:cubicBezTo>
                  <a:pt x="126" y="107"/>
                  <a:pt x="125" y="110"/>
                  <a:pt x="125" y="114"/>
                </a:cubicBezTo>
                <a:cubicBezTo>
                  <a:pt x="125" y="117"/>
                  <a:pt x="126" y="121"/>
                  <a:pt x="128" y="123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1" y="125"/>
                  <a:pt x="134" y="127"/>
                  <a:pt x="138" y="127"/>
                </a:cubicBezTo>
                <a:cubicBezTo>
                  <a:pt x="142" y="127"/>
                  <a:pt x="145" y="125"/>
                  <a:pt x="147" y="123"/>
                </a:cubicBezTo>
                <a:cubicBezTo>
                  <a:pt x="150" y="121"/>
                  <a:pt x="151" y="117"/>
                  <a:pt x="151" y="114"/>
                </a:cubicBezTo>
                <a:cubicBezTo>
                  <a:pt x="151" y="110"/>
                  <a:pt x="150" y="107"/>
                  <a:pt x="147" y="105"/>
                </a:cubicBezTo>
                <a:cubicBezTo>
                  <a:pt x="147" y="104"/>
                  <a:pt x="147" y="104"/>
                  <a:pt x="147" y="104"/>
                </a:cubicBezTo>
                <a:close/>
                <a:moveTo>
                  <a:pt x="142" y="118"/>
                </a:moveTo>
                <a:cubicBezTo>
                  <a:pt x="142" y="118"/>
                  <a:pt x="142" y="118"/>
                  <a:pt x="142" y="118"/>
                </a:cubicBezTo>
                <a:cubicBezTo>
                  <a:pt x="141" y="119"/>
                  <a:pt x="140" y="120"/>
                  <a:pt x="138" y="120"/>
                </a:cubicBezTo>
                <a:cubicBezTo>
                  <a:pt x="136" y="120"/>
                  <a:pt x="135" y="119"/>
                  <a:pt x="134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2" y="117"/>
                  <a:pt x="132" y="115"/>
                  <a:pt x="132" y="114"/>
                </a:cubicBezTo>
                <a:cubicBezTo>
                  <a:pt x="132" y="112"/>
                  <a:pt x="132" y="111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5" y="108"/>
                  <a:pt x="136" y="108"/>
                  <a:pt x="138" y="108"/>
                </a:cubicBezTo>
                <a:cubicBezTo>
                  <a:pt x="140" y="108"/>
                  <a:pt x="141" y="108"/>
                  <a:pt x="142" y="109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43" y="111"/>
                  <a:pt x="144" y="112"/>
                  <a:pt x="144" y="114"/>
                </a:cubicBezTo>
                <a:cubicBezTo>
                  <a:pt x="144" y="115"/>
                  <a:pt x="143" y="117"/>
                  <a:pt x="142" y="118"/>
                </a:cubicBezTo>
                <a:close/>
                <a:moveTo>
                  <a:pt x="71" y="38"/>
                </a:moveTo>
                <a:cubicBezTo>
                  <a:pt x="71" y="38"/>
                  <a:pt x="71" y="38"/>
                  <a:pt x="71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9" y="38"/>
                  <a:pt x="100" y="36"/>
                  <a:pt x="100" y="34"/>
                </a:cubicBezTo>
                <a:cubicBezTo>
                  <a:pt x="100" y="33"/>
                  <a:pt x="99" y="31"/>
                  <a:pt x="97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69" y="31"/>
                  <a:pt x="68" y="33"/>
                  <a:pt x="68" y="34"/>
                </a:cubicBezTo>
                <a:cubicBezTo>
                  <a:pt x="68" y="36"/>
                  <a:pt x="69" y="38"/>
                  <a:pt x="71" y="38"/>
                </a:cubicBezTo>
                <a:close/>
                <a:moveTo>
                  <a:pt x="71" y="54"/>
                </a:moveTo>
                <a:cubicBezTo>
                  <a:pt x="71" y="54"/>
                  <a:pt x="71" y="54"/>
                  <a:pt x="71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2"/>
                  <a:pt x="100" y="50"/>
                </a:cubicBezTo>
                <a:cubicBezTo>
                  <a:pt x="100" y="48"/>
                  <a:pt x="99" y="47"/>
                  <a:pt x="97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69" y="47"/>
                  <a:pt x="68" y="48"/>
                  <a:pt x="68" y="50"/>
                </a:cubicBezTo>
                <a:cubicBezTo>
                  <a:pt x="68" y="52"/>
                  <a:pt x="69" y="54"/>
                  <a:pt x="71" y="54"/>
                </a:cubicBezTo>
                <a:close/>
                <a:moveTo>
                  <a:pt x="95" y="106"/>
                </a:moveTo>
                <a:cubicBezTo>
                  <a:pt x="95" y="106"/>
                  <a:pt x="95" y="106"/>
                  <a:pt x="95" y="10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3"/>
                  <a:pt x="88" y="101"/>
                  <a:pt x="84" y="101"/>
                </a:cubicBezTo>
                <a:cubicBezTo>
                  <a:pt x="80" y="101"/>
                  <a:pt x="76" y="103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8" y="112"/>
                  <a:pt x="68" y="116"/>
                </a:cubicBezTo>
                <a:cubicBezTo>
                  <a:pt x="68" y="121"/>
                  <a:pt x="70" y="124"/>
                  <a:pt x="73" y="127"/>
                </a:cubicBezTo>
                <a:cubicBezTo>
                  <a:pt x="76" y="130"/>
                  <a:pt x="80" y="132"/>
                  <a:pt x="84" y="132"/>
                </a:cubicBezTo>
                <a:cubicBezTo>
                  <a:pt x="88" y="132"/>
                  <a:pt x="92" y="130"/>
                  <a:pt x="95" y="127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8" y="124"/>
                  <a:pt x="99" y="121"/>
                  <a:pt x="99" y="116"/>
                </a:cubicBezTo>
                <a:cubicBezTo>
                  <a:pt x="99" y="112"/>
                  <a:pt x="98" y="108"/>
                  <a:pt x="95" y="106"/>
                </a:cubicBezTo>
                <a:close/>
                <a:moveTo>
                  <a:pt x="90" y="122"/>
                </a:moveTo>
                <a:cubicBezTo>
                  <a:pt x="90" y="122"/>
                  <a:pt x="90" y="122"/>
                  <a:pt x="90" y="122"/>
                </a:cubicBezTo>
                <a:cubicBezTo>
                  <a:pt x="88" y="124"/>
                  <a:pt x="86" y="125"/>
                  <a:pt x="84" y="125"/>
                </a:cubicBezTo>
                <a:cubicBezTo>
                  <a:pt x="82" y="125"/>
                  <a:pt x="79" y="124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6" y="121"/>
                  <a:pt x="76" y="119"/>
                  <a:pt x="76" y="116"/>
                </a:cubicBezTo>
                <a:cubicBezTo>
                  <a:pt x="76" y="114"/>
                  <a:pt x="76" y="112"/>
                  <a:pt x="78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80" y="109"/>
                  <a:pt x="82" y="108"/>
                  <a:pt x="84" y="108"/>
                </a:cubicBezTo>
                <a:cubicBezTo>
                  <a:pt x="86" y="108"/>
                  <a:pt x="88" y="109"/>
                  <a:pt x="90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1" y="112"/>
                  <a:pt x="92" y="114"/>
                  <a:pt x="92" y="116"/>
                </a:cubicBezTo>
                <a:cubicBezTo>
                  <a:pt x="92" y="119"/>
                  <a:pt x="91" y="121"/>
                  <a:pt x="90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97" name="PA_组合 65"/>
          <p:cNvGrpSpPr/>
          <p:nvPr>
            <p:custDataLst>
              <p:tags r:id="rId11"/>
            </p:custDataLst>
          </p:nvPr>
        </p:nvGrpSpPr>
        <p:grpSpPr bwMode="auto">
          <a:xfrm>
            <a:off x="5148263" y="1932903"/>
            <a:ext cx="3384550" cy="2488381"/>
            <a:chOff x="3243" y="1030"/>
            <a:chExt cx="2132" cy="1567"/>
          </a:xfrm>
        </p:grpSpPr>
        <p:sp>
          <p:nvSpPr>
            <p:cNvPr id="44098" name="Oval 6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44099" name="Picture 67" descr="2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0" name="Rectangle 6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13" cstate="screen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190" y="542925"/>
            <a:ext cx="4298315" cy="2847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5" grpId="0" bldLvl="0" animBg="1" autoUpdateAnimBg="0"/>
      <p:bldP spid="44076" grpId="0" bldLvl="0" animBg="1" autoUpdateAnimBg="0"/>
      <p:bldP spid="44077" grpId="0" bldLvl="0" animBg="1" autoUpdateAnimBg="0"/>
      <p:bldP spid="44078" grpId="0" animBg="1" autoUpdateAnimBg="0"/>
      <p:bldP spid="44079" grpId="0" bldLvl="0" animBg="1"/>
      <p:bldP spid="44088" grpId="0" bldLvl="0" animBg="1" autoUpdateAnimBg="0"/>
      <p:bldP spid="44091" grpId="0" animBg="1" autoUpdateAnimBg="0"/>
      <p:bldP spid="44095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8"/>
            <a:ext cx="9140036" cy="514127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501101" y="1801207"/>
            <a:ext cx="1130851" cy="11308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737212" y="2072633"/>
            <a:ext cx="38415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兴趣练习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2575747" y="1674099"/>
            <a:ext cx="1547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04</a:t>
            </a:r>
            <a:endParaRPr lang="zh-CN" altLang="en-US" sz="8800" dirty="0">
              <a:solidFill>
                <a:schemeClr val="bg1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ISPRING_PRESENTATION_TITLE" val="209"/>
  <p:tag name="ISPRING_ULTRA_SCORM_COURSE_ID" val="5F0760C4-3F84-4F6B-944D-0E6D9270AC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CWWkU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JZaR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JZaR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AllpF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CWWkU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CWWkU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CWWkU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CWWkU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JpaR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JpaRSzeoczFKAAAAawAAABsAAAB1bml2ZXJzYWwvdW5pdmVyc2FsLnBuZy54bWyzsa/IzVEoSy0qzszPs1Uy1DNQsrfj5bIpKEoty0wtV6gAigEFIUBJoRLINUJwyzNTSjJAKizNEIIZqZnpGSW2ShaW5nBBfaCZAFBLAQIAABQAAgAIACWWkUu27fNMcQQAAAQRAAAdAAAAAAAAAAEAAAAAAAAAAAB1bml2ZXJzYWwvY29tbW9uX21lc3NhZ2VzLmxuZ1BLAQIAABQAAgAIACWWkUtN8AC3sQMAADkPAAAnAAAAAAAAAAEAAAAAAKwEAAB1bml2ZXJzYWwvZmxhc2hfcHVibGlzaGluZ19zZXR0aW5ncy54bWxQSwECAAAUAAIACAAllpFLOAFxQrQCAABUCgAAIQAAAAAAAAABAAAAAACiCAAAdW5pdmVyc2FsL2ZsYXNoX3NraW5fc2V0dGluZ3MueG1sUEsBAgAAFAACAAgAJZaRSzg/xxyEAwAASg4AACYAAAAAAAAAAQAAAAAAlQsAAHVuaXZlcnNhbC9odG1sX3B1Ymxpc2hpbmdfc2V0dGluZ3MueG1sUEsBAgAAFAACAAgAJZaRS9Ca6ouXAQAAHgYAAB8AAAAAAAAAAQAAAAAAXQ8AAHVuaXZlcnNhbC9odG1sX3NraW5fc2V0dGluZ3MuanNQSwECAAAUAAIACAAllpFLPTwv0cEAAADlAQAAGgAAAAAAAAABAAAAAAAxEQAAdW5pdmVyc2FsL2kxOG5fcHJlc2V0cy54bWxQSwECAAAUAAIACAAllpFL2ZyjN3QAAAB0AAAAHAAAAAAAAAABAAAAAAAqEgAAdW5pdmVyc2FsL2xvY2FsX3NldHRpbmdzLnhtbFBLAQIAABQAAgAIAESUV0cjtE77+wIAALAIAAAUAAAAAAAAAAEAAAAAANgSAAB1bml2ZXJzYWwvcGxheWVyLnhtbFBLAQIAABQAAgAIACWWkUtfiFvqaggAAJEgAAApAAAAAAAAAAEAAAAAAAUWAAB1bml2ZXJzYWwvc2tpbl9jdXN0b21pemF0aW9uX3NldHRpbmdzLnhtbFBLAQIAABQAAgAIACaWkUvvX7aBDxYAAEh1AAAXAAAAAAAAAAAAAAAAALYeAAB1bml2ZXJzYWwvdW5pdmVyc2FsLnBuZ1BLAQIAABQAAgAIACaWkUs3qHMxSgAAAGsAAAAbAAAAAAAAAAEAAAAAAPo0AAB1bml2ZXJzYWwvdW5pdmVyc2FsLnBuZy54bWxQSwUGAAAAAAsACwBJAwAAfTUAAAAA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江西新华电脑学院-网页设计肖老师">
  <a:themeElements>
    <a:clrScheme name="自定义 1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C26"/>
      </a:accent1>
      <a:accent2>
        <a:srgbClr val="84AB35"/>
      </a:accent2>
      <a:accent3>
        <a:srgbClr val="4F8C26"/>
      </a:accent3>
      <a:accent4>
        <a:srgbClr val="84AB35"/>
      </a:accent4>
      <a:accent5>
        <a:srgbClr val="4F8C26"/>
      </a:accent5>
      <a:accent6>
        <a:srgbClr val="84AB3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424</Words>
  <Application>WPS 演示</Application>
  <PresentationFormat>自定义</PresentationFormat>
  <Paragraphs>85</Paragraphs>
  <Slides>12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Lato Light</vt:lpstr>
      <vt:lpstr>Calibri</vt:lpstr>
      <vt:lpstr>Glegoo</vt:lpstr>
      <vt:lpstr>Segoe Print</vt:lpstr>
      <vt:lpstr>Lato Light</vt:lpstr>
      <vt:lpstr>Mission Gothic Regular</vt:lpstr>
      <vt:lpstr>方正细谭黑简体</vt:lpstr>
      <vt:lpstr>黑体</vt:lpstr>
      <vt:lpstr>Consolas</vt:lpstr>
      <vt:lpstr>微软雅黑 Light</vt:lpstr>
      <vt:lpstr>Simply City Light</vt:lpstr>
      <vt:lpstr>NumberOnly</vt:lpstr>
      <vt:lpstr>SimSun-ExtB</vt:lpstr>
      <vt:lpstr>IrisUPC</vt:lpstr>
      <vt:lpstr>华文细黑</vt:lpstr>
      <vt:lpstr>方正清刻本悦宋简体</vt:lpstr>
      <vt:lpstr>Helvetica Light</vt:lpstr>
      <vt:lpstr>Open Sans</vt:lpstr>
      <vt:lpstr>造字工房悦黑演示版常规体</vt:lpstr>
      <vt:lpstr>Arial Unicode MS</vt:lpstr>
      <vt:lpstr>等线 Light</vt:lpstr>
      <vt:lpstr>Calibri Light</vt:lpstr>
      <vt:lpstr>等线</vt:lpstr>
      <vt:lpstr>Arial Rounded MT Bold</vt:lpstr>
      <vt:lpstr>Segoe UI Light</vt:lpstr>
      <vt:lpstr>方正正黑简体</vt:lpstr>
      <vt:lpstr>PT Sans</vt:lpstr>
      <vt:lpstr>Bebas Neue</vt:lpstr>
      <vt:lpstr>Adobe Arabic</vt:lpstr>
      <vt:lpstr>方正兰亭中黑_GBK</vt:lpstr>
      <vt:lpstr>Arial</vt:lpstr>
      <vt:lpstr>江西新华电脑学院-网页设计肖老师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蔬菜</dc:title>
  <dc:creator>第一PPT</dc:creator>
  <cp:keywords>www.1ppt.com</cp:keywords>
  <dc:description>www.1ppt.com</dc:description>
  <cp:lastModifiedBy>Administrator</cp:lastModifiedBy>
  <cp:revision>156</cp:revision>
  <dcterms:created xsi:type="dcterms:W3CDTF">2017-06-21T00:50:00Z</dcterms:created>
  <dcterms:modified xsi:type="dcterms:W3CDTF">2020-11-03T13:21:25Z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